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4660"/>
  </p:normalViewPr>
  <p:slideViewPr>
    <p:cSldViewPr snapToGrid="0">
      <p:cViewPr varScale="1">
        <p:scale>
          <a:sx n="121" d="100"/>
          <a:sy n="121" d="100"/>
        </p:scale>
        <p:origin x="114" y="234"/>
      </p:cViewPr>
      <p:guideLst/>
    </p:cSldViewPr>
  </p:slideViewPr>
  <p:notesTextViewPr>
    <p:cViewPr>
      <p:scale>
        <a:sx n="1" d="1"/>
        <a:sy n="1" d="1"/>
      </p:scale>
      <p:origin x="0" y="0"/>
    </p:cViewPr>
  </p:notesTextViewPr>
  <p:notesViewPr>
    <p:cSldViewPr snapToGrid="0">
      <p:cViewPr varScale="1">
        <p:scale>
          <a:sx n="65" d="100"/>
          <a:sy n="65" d="100"/>
        </p:scale>
        <p:origin x="315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三賀 知恵美" userId="b9c3c69ecf8ee9d6" providerId="LiveId" clId="{50DE8D45-AF29-447A-90A4-C9D20645D044}"/>
    <pc:docChg chg="modSld">
      <pc:chgData name="三賀 知恵美" userId="b9c3c69ecf8ee9d6" providerId="LiveId" clId="{50DE8D45-AF29-447A-90A4-C9D20645D044}" dt="2022-02-24T06:05:38.637" v="35" actId="6549"/>
      <pc:docMkLst>
        <pc:docMk/>
      </pc:docMkLst>
      <pc:sldChg chg="modSp mod">
        <pc:chgData name="三賀 知恵美" userId="b9c3c69ecf8ee9d6" providerId="LiveId" clId="{50DE8D45-AF29-447A-90A4-C9D20645D044}" dt="2022-02-24T06:05:38.637" v="35" actId="6549"/>
        <pc:sldMkLst>
          <pc:docMk/>
          <pc:sldMk cId="407311126" sldId="256"/>
        </pc:sldMkLst>
        <pc:spChg chg="mod">
          <ac:chgData name="三賀 知恵美" userId="b9c3c69ecf8ee9d6" providerId="LiveId" clId="{50DE8D45-AF29-447A-90A4-C9D20645D044}" dt="2021-12-23T05:14:08.095" v="14" actId="403"/>
          <ac:spMkLst>
            <pc:docMk/>
            <pc:sldMk cId="407311126" sldId="256"/>
            <ac:spMk id="2" creationId="{FB46F2D8-D689-4C86-97B7-D2665BC21D98}"/>
          </ac:spMkLst>
        </pc:spChg>
        <pc:spChg chg="mod">
          <ac:chgData name="三賀 知恵美" userId="b9c3c69ecf8ee9d6" providerId="LiveId" clId="{50DE8D45-AF29-447A-90A4-C9D20645D044}" dt="2022-02-24T06:05:38.637" v="35" actId="6549"/>
          <ac:spMkLst>
            <pc:docMk/>
            <pc:sldMk cId="407311126" sldId="256"/>
            <ac:spMk id="3" creationId="{A8D1536A-39A9-4367-8C07-A0BF7D899233}"/>
          </ac:spMkLst>
        </pc:spChg>
      </pc:sldChg>
    </pc:docChg>
  </pc:docChgLst>
  <pc:docChgLst>
    <pc:chgData name="三賀 知恵美" userId="b9c3c69ecf8ee9d6" providerId="LiveId" clId="{2B482601-1AC6-44CE-9F33-BB2B279EE5AD}"/>
    <pc:docChg chg="custSel modSld">
      <pc:chgData name="三賀 知恵美" userId="b9c3c69ecf8ee9d6" providerId="LiveId" clId="{2B482601-1AC6-44CE-9F33-BB2B279EE5AD}" dt="2022-03-25T01:50:43.715" v="30" actId="1076"/>
      <pc:docMkLst>
        <pc:docMk/>
      </pc:docMkLst>
      <pc:sldChg chg="addSp delSp modSp mod">
        <pc:chgData name="三賀 知恵美" userId="b9c3c69ecf8ee9d6" providerId="LiveId" clId="{2B482601-1AC6-44CE-9F33-BB2B279EE5AD}" dt="2022-03-25T01:50:43.715" v="30" actId="1076"/>
        <pc:sldMkLst>
          <pc:docMk/>
          <pc:sldMk cId="407311126" sldId="256"/>
        </pc:sldMkLst>
        <pc:spChg chg="mod">
          <ac:chgData name="三賀 知恵美" userId="b9c3c69ecf8ee9d6" providerId="LiveId" clId="{2B482601-1AC6-44CE-9F33-BB2B279EE5AD}" dt="2022-03-16T01:46:23.010" v="2" actId="6549"/>
          <ac:spMkLst>
            <pc:docMk/>
            <pc:sldMk cId="407311126" sldId="256"/>
            <ac:spMk id="3" creationId="{A8D1536A-39A9-4367-8C07-A0BF7D899233}"/>
          </ac:spMkLst>
        </pc:spChg>
        <pc:picChg chg="del">
          <ac:chgData name="三賀 知恵美" userId="b9c3c69ecf8ee9d6" providerId="LiveId" clId="{2B482601-1AC6-44CE-9F33-BB2B279EE5AD}" dt="2022-03-16T01:46:12.580" v="0" actId="478"/>
          <ac:picMkLst>
            <pc:docMk/>
            <pc:sldMk cId="407311126" sldId="256"/>
            <ac:picMk id="4" creationId="{74F723B3-74FC-46C4-A589-BCCF6F5F9FE6}"/>
          </ac:picMkLst>
        </pc:picChg>
        <pc:picChg chg="add mod">
          <ac:chgData name="三賀 知恵美" userId="b9c3c69ecf8ee9d6" providerId="LiveId" clId="{2B482601-1AC6-44CE-9F33-BB2B279EE5AD}" dt="2022-03-25T01:50:34.885" v="28" actId="1076"/>
          <ac:picMkLst>
            <pc:docMk/>
            <pc:sldMk cId="407311126" sldId="256"/>
            <ac:picMk id="5" creationId="{4FE377AA-DED3-4A15-8745-8A9CBE7CB716}"/>
          </ac:picMkLst>
        </pc:picChg>
        <pc:picChg chg="mod">
          <ac:chgData name="三賀 知恵美" userId="b9c3c69ecf8ee9d6" providerId="LiveId" clId="{2B482601-1AC6-44CE-9F33-BB2B279EE5AD}" dt="2022-03-25T01:50:43.715" v="30" actId="1076"/>
          <ac:picMkLst>
            <pc:docMk/>
            <pc:sldMk cId="407311126" sldId="256"/>
            <ac:picMk id="10" creationId="{DA059FE6-6CB5-4D59-9485-DCB0FF3BDDBE}"/>
          </ac:picMkLst>
        </pc:picChg>
        <pc:picChg chg="del">
          <ac:chgData name="三賀 知恵美" userId="b9c3c69ecf8ee9d6" providerId="LiveId" clId="{2B482601-1AC6-44CE-9F33-BB2B279EE5AD}" dt="2022-03-16T01:46:14.667" v="1" actId="478"/>
          <ac:picMkLst>
            <pc:docMk/>
            <pc:sldMk cId="407311126" sldId="256"/>
            <ac:picMk id="12" creationId="{B5CF34CE-3DCC-4F65-B0DE-DD80C9D8D6FE}"/>
          </ac:picMkLst>
        </pc:picChg>
      </pc:sldChg>
      <pc:sldChg chg="delSp modSp mod">
        <pc:chgData name="三賀 知恵美" userId="b9c3c69ecf8ee9d6" providerId="LiveId" clId="{2B482601-1AC6-44CE-9F33-BB2B279EE5AD}" dt="2022-03-16T03:26:04.555" v="21" actId="6549"/>
        <pc:sldMkLst>
          <pc:docMk/>
          <pc:sldMk cId="3451051504" sldId="257"/>
        </pc:sldMkLst>
        <pc:spChg chg="mod">
          <ac:chgData name="三賀 知恵美" userId="b9c3c69ecf8ee9d6" providerId="LiveId" clId="{2B482601-1AC6-44CE-9F33-BB2B279EE5AD}" dt="2022-03-16T03:26:04.555" v="21" actId="6549"/>
          <ac:spMkLst>
            <pc:docMk/>
            <pc:sldMk cId="3451051504" sldId="257"/>
            <ac:spMk id="3" creationId="{FBE94CA5-1815-4AC5-9E37-28144B4FB2F7}"/>
          </ac:spMkLst>
        </pc:spChg>
        <pc:picChg chg="del">
          <ac:chgData name="三賀 知恵美" userId="b9c3c69ecf8ee9d6" providerId="LiveId" clId="{2B482601-1AC6-44CE-9F33-BB2B279EE5AD}" dt="2022-03-16T01:46:30.298" v="3" actId="478"/>
          <ac:picMkLst>
            <pc:docMk/>
            <pc:sldMk cId="3451051504" sldId="257"/>
            <ac:picMk id="4" creationId="{4F08360D-F46B-4D40-A4A6-464C6562B670}"/>
          </ac:picMkLst>
        </pc:picChg>
        <pc:picChg chg="del">
          <ac:chgData name="三賀 知恵美" userId="b9c3c69ecf8ee9d6" providerId="LiveId" clId="{2B482601-1AC6-44CE-9F33-BB2B279EE5AD}" dt="2022-03-16T01:46:35.276" v="4" actId="478"/>
          <ac:picMkLst>
            <pc:docMk/>
            <pc:sldMk cId="3451051504" sldId="257"/>
            <ac:picMk id="10" creationId="{9801A246-2077-42C8-A54D-312EB203CEDD}"/>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0CD16E9-9BF7-40D7-BE61-FB9B2623203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63191E7-8EC1-477A-9D23-848706A983F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C5BBD9-D2A7-4B8A-940C-446EB45E4A24}" type="datetimeFigureOut">
              <a:rPr kumimoji="1" lang="ja-JP" altLang="en-US" smtClean="0"/>
              <a:t>2022/3/25</a:t>
            </a:fld>
            <a:endParaRPr kumimoji="1" lang="ja-JP" altLang="en-US"/>
          </a:p>
        </p:txBody>
      </p:sp>
      <p:sp>
        <p:nvSpPr>
          <p:cNvPr id="4" name="フッター プレースホルダー 3">
            <a:extLst>
              <a:ext uri="{FF2B5EF4-FFF2-40B4-BE49-F238E27FC236}">
                <a16:creationId xmlns:a16="http://schemas.microsoft.com/office/drawing/2014/main" id="{AEC33683-32F4-4F67-81B4-80117FEEA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A1D9691-16A0-4D71-A505-7F0CC34E8F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6B898B-3AAD-4560-B9E3-D51B7DE379A2}" type="slidenum">
              <a:rPr kumimoji="1" lang="ja-JP" altLang="en-US" smtClean="0"/>
              <a:t>‹#›</a:t>
            </a:fld>
            <a:endParaRPr kumimoji="1" lang="ja-JP" altLang="en-US"/>
          </a:p>
        </p:txBody>
      </p:sp>
    </p:spTree>
    <p:extLst>
      <p:ext uri="{BB962C8B-B14F-4D97-AF65-F5344CB8AC3E}">
        <p14:creationId xmlns:p14="http://schemas.microsoft.com/office/powerpoint/2010/main" val="4113788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4A38CA-767D-4189-A5C6-168199E62E5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75FF9DB-0533-4D79-8A26-04194A70FF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6A3B7B9-E862-44FC-A233-B161425087F6}"/>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DE7E11B5-5070-45A6-A852-D0585F82BC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3A99EB-C89A-431A-95BB-7AF628C0AB5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16404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68B37-0747-405A-9B05-6E9974D761B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A1C5B95-B247-4918-BB7E-23F6E8B8341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6931F1-7AD3-4147-A022-B4946982D794}"/>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D87937B9-400A-481F-B3F3-3E029DB92B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7A7568A-BA45-45FC-9D02-361955670B99}"/>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736926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AA1C8C9-275F-4613-B64B-FCAF1245796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F0CB782-DC59-4F58-B404-646C4D78DFA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805C1A-3EA1-45A7-8A67-05E203A83F9F}"/>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6BFE760F-E469-4D38-8CDD-6882306109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B6C86E-3D78-4177-B2DF-B8812AFD211F}"/>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09311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75FC0E-95D7-4968-917B-065E7B5FAD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98905B-7289-478A-84B7-18840911534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A9A8939-4041-4530-B8F5-BBBC98AB8BC2}"/>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8B739CF0-2FDE-4A12-92A9-3683F412D1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EDB1D3-C468-47C2-9AFB-C824064F5B4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223344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CBC59E-7108-461C-BD96-DE2E63AB48B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03446F-4EE0-42CC-AA55-F86D729BA4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D0AEDFA-F623-45C3-ACD4-2BC270F75988}"/>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989F7396-93AE-462C-91A1-BB0941723F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8E96D7-3BB9-4BDA-B8E8-A5D7F367A7E2}"/>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186791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B83D98-8786-484A-A3BF-890B8DE362E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7DF476-2A29-457D-A24B-22B713BFE41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E26E9FD-3273-440C-8CDE-367A5BE2978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74D0FF4-7827-4381-9BC8-81A31B267891}"/>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515DF850-391B-4E1C-AA53-859EEBB3B0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51D85D-CD6D-4A26-9062-9B86561C5D9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46890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73A7EB-1EBC-4ACD-BD3E-C05BE98908B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E6C514-C749-4CB5-A33E-E1B1BDF85A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95F2D63-1949-4709-A0D4-93F45B11D26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44BF0DB-D116-4DB4-95B0-EDA309BAD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E389FE4-FCC4-469E-8271-0B1DA2E6C2F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1008FD-884D-4EE5-B29A-78AC53A9B5B2}"/>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8" name="フッター プレースホルダー 7">
            <a:extLst>
              <a:ext uri="{FF2B5EF4-FFF2-40B4-BE49-F238E27FC236}">
                <a16:creationId xmlns:a16="http://schemas.microsoft.com/office/drawing/2014/main" id="{2494FB19-DE0D-4CAD-BFA7-23CA38174EE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F87B5F0-E949-43EB-877C-1FFE9EBD53F3}"/>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451566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5B2FDA-D58D-4EBA-80D0-9CD97B8F7E9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8EF0FDE-394A-4460-B1C4-988115340773}"/>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4" name="フッター プレースホルダー 3">
            <a:extLst>
              <a:ext uri="{FF2B5EF4-FFF2-40B4-BE49-F238E27FC236}">
                <a16:creationId xmlns:a16="http://schemas.microsoft.com/office/drawing/2014/main" id="{BDD48A56-8D20-431C-B8B5-6DB9A6AFBE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BA1BA22-6F57-49D5-ABEE-24A85CBB905F}"/>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32310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6A3F548-5D5B-47D8-B629-BAA1A82B6269}"/>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3" name="フッター プレースホルダー 2">
            <a:extLst>
              <a:ext uri="{FF2B5EF4-FFF2-40B4-BE49-F238E27FC236}">
                <a16:creationId xmlns:a16="http://schemas.microsoft.com/office/drawing/2014/main" id="{E8B12BB5-73F3-4635-91E9-DEC5B3BD9A2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BEEFD5F-6C24-4C1F-A6BE-612F80B13796}"/>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09624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1AA68B-CE11-4426-87C3-AD3F25176EF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06A2A7F-8392-420A-85B5-C626D6618B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0CBFFAD-7496-4798-80F6-51367A6A2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453EA91-F374-4385-B735-DAC039E9A546}"/>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9FEF61C5-B739-480B-A5A6-D82C5F2D29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58AA3D-01F7-4A84-BA3E-4495F993DDC2}"/>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166023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BC1F1-89C4-4902-9AFE-991EC6670D5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57A5312-E717-4026-80CD-41A013CD99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660E16-3F79-4101-A99A-3523F8ABA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F030459-8272-4326-868E-FCCDE85C4FFD}"/>
              </a:ext>
            </a:extLst>
          </p:cNvPr>
          <p:cNvSpPr>
            <a:spLocks noGrp="1"/>
          </p:cNvSpPr>
          <p:nvPr>
            <p:ph type="dt" sz="half" idx="10"/>
          </p:nvPr>
        </p:nvSpPr>
        <p:spPr/>
        <p:txBody>
          <a:bodyPr/>
          <a:lstStyle/>
          <a:p>
            <a:fld id="{39C9C900-92B5-4380-B5F7-81E45B75E2E1}"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E79D0257-0565-4370-8E7B-B61FCEB5B4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83D5B2-3E8B-4227-91CD-0E5C18BA8B8B}"/>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04010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A33B19B-5BA4-4DF5-8787-C0A67147A0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B42BEF-F30E-45BC-83A4-E1BF25A72E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F817AE6-AA63-42B4-9C82-70CB1DDFC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9C900-92B5-4380-B5F7-81E45B75E2E1}"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560F3361-E19F-485F-B5EB-5D2C63BF49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64158D2-33DF-48E3-957D-AA021D4B8B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589140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46F2D8-D689-4C86-97B7-D2665BC21D98}"/>
              </a:ext>
            </a:extLst>
          </p:cNvPr>
          <p:cNvSpPr>
            <a:spLocks noGrp="1"/>
          </p:cNvSpPr>
          <p:nvPr>
            <p:ph type="ctrTitle"/>
          </p:nvPr>
        </p:nvSpPr>
        <p:spPr>
          <a:xfrm>
            <a:off x="1747421" y="2809783"/>
            <a:ext cx="9144000" cy="1404967"/>
          </a:xfrm>
        </p:spPr>
        <p:txBody>
          <a:bodyPr>
            <a:normAutofit/>
          </a:bodyPr>
          <a:lstStyle/>
          <a:p>
            <a:r>
              <a:rPr lang="en-US" altLang="ja-JP" dirty="0"/>
              <a:t>Photo Report </a:t>
            </a:r>
            <a:endParaRPr kumimoji="1" lang="ja-JP" altLang="en-US" dirty="0"/>
          </a:p>
        </p:txBody>
      </p:sp>
      <p:sp>
        <p:nvSpPr>
          <p:cNvPr id="3" name="字幕 2">
            <a:extLst>
              <a:ext uri="{FF2B5EF4-FFF2-40B4-BE49-F238E27FC236}">
                <a16:creationId xmlns:a16="http://schemas.microsoft.com/office/drawing/2014/main" id="{A8D1536A-39A9-4367-8C07-A0BF7D899233}"/>
              </a:ext>
            </a:extLst>
          </p:cNvPr>
          <p:cNvSpPr>
            <a:spLocks noGrp="1"/>
          </p:cNvSpPr>
          <p:nvPr>
            <p:ph type="subTitle" idx="1"/>
          </p:nvPr>
        </p:nvSpPr>
        <p:spPr>
          <a:xfrm>
            <a:off x="2589320" y="4752733"/>
            <a:ext cx="7460202" cy="1404967"/>
          </a:xfrm>
        </p:spPr>
        <p:txBody>
          <a:bodyPr>
            <a:normAutofit/>
          </a:bodyPr>
          <a:lstStyle/>
          <a:p>
            <a:pPr algn="l"/>
            <a:r>
              <a:rPr kumimoji="1" lang="en-US" altLang="ja-JP" dirty="0"/>
              <a:t>Organization</a:t>
            </a:r>
            <a:r>
              <a:rPr lang="ja-JP" altLang="en-US" dirty="0"/>
              <a:t> </a:t>
            </a:r>
            <a:r>
              <a:rPr lang="en-US" altLang="ja-JP" dirty="0"/>
              <a:t>name:</a:t>
            </a:r>
            <a:r>
              <a:rPr lang="ja-JP" altLang="en-US" dirty="0"/>
              <a:t> </a:t>
            </a:r>
            <a:endParaRPr lang="en-US" altLang="ja-JP" dirty="0"/>
          </a:p>
          <a:p>
            <a:pPr algn="l"/>
            <a:r>
              <a:rPr kumimoji="1" lang="en-US" altLang="ja-JP" dirty="0"/>
              <a:t>Country: </a:t>
            </a:r>
            <a:endParaRPr lang="en-US" altLang="ja-JP" dirty="0"/>
          </a:p>
          <a:p>
            <a:pPr algn="l"/>
            <a:r>
              <a:rPr kumimoji="1" lang="en-US" altLang="ja-JP" dirty="0"/>
              <a:t>Date of submission:</a:t>
            </a:r>
          </a:p>
        </p:txBody>
      </p:sp>
      <p:pic>
        <p:nvPicPr>
          <p:cNvPr id="10" name="図 9">
            <a:extLst>
              <a:ext uri="{FF2B5EF4-FFF2-40B4-BE49-F238E27FC236}">
                <a16:creationId xmlns:a16="http://schemas.microsoft.com/office/drawing/2014/main" id="{DA059FE6-6CB5-4D59-9485-DCB0FF3BDDBE}"/>
              </a:ext>
            </a:extLst>
          </p:cNvPr>
          <p:cNvPicPr>
            <a:picLocks noChangeAspect="1"/>
          </p:cNvPicPr>
          <p:nvPr/>
        </p:nvPicPr>
        <p:blipFill>
          <a:blip r:embed="rId2"/>
          <a:stretch>
            <a:fillRect/>
          </a:stretch>
        </p:blipFill>
        <p:spPr>
          <a:xfrm>
            <a:off x="9602680" y="5609768"/>
            <a:ext cx="1423822" cy="969738"/>
          </a:xfrm>
          <a:prstGeom prst="rect">
            <a:avLst/>
          </a:prstGeom>
        </p:spPr>
      </p:pic>
      <p:pic>
        <p:nvPicPr>
          <p:cNvPr id="5" name="図 4">
            <a:extLst>
              <a:ext uri="{FF2B5EF4-FFF2-40B4-BE49-F238E27FC236}">
                <a16:creationId xmlns:a16="http://schemas.microsoft.com/office/drawing/2014/main" id="{4FE377AA-DED3-4A15-8745-8A9CBE7CB7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7421" y="5553237"/>
            <a:ext cx="919253" cy="1082801"/>
          </a:xfrm>
          <a:prstGeom prst="rect">
            <a:avLst/>
          </a:prstGeom>
        </p:spPr>
      </p:pic>
    </p:spTree>
    <p:extLst>
      <p:ext uri="{BB962C8B-B14F-4D97-AF65-F5344CB8AC3E}">
        <p14:creationId xmlns:p14="http://schemas.microsoft.com/office/powerpoint/2010/main" val="40731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8/10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2738338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9/10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308915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10/10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06999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4E46-F318-4F4F-9214-CB01BBEB3783}"/>
              </a:ext>
            </a:extLst>
          </p:cNvPr>
          <p:cNvSpPr>
            <a:spLocks noGrp="1"/>
          </p:cNvSpPr>
          <p:nvPr>
            <p:ph type="title"/>
          </p:nvPr>
        </p:nvSpPr>
        <p:spPr>
          <a:xfrm>
            <a:off x="628650" y="179161"/>
            <a:ext cx="10515600" cy="1325563"/>
          </a:xfrm>
        </p:spPr>
        <p:txBody>
          <a:bodyPr/>
          <a:lstStyle/>
          <a:p>
            <a:r>
              <a:rPr kumimoji="1" lang="en-US" altLang="ja-JP" dirty="0"/>
              <a:t>Photo report</a:t>
            </a:r>
            <a:endParaRPr kumimoji="1" lang="ja-JP" altLang="en-US" dirty="0"/>
          </a:p>
        </p:txBody>
      </p:sp>
      <p:sp>
        <p:nvSpPr>
          <p:cNvPr id="3" name="コンテンツ プレースホルダー 2">
            <a:extLst>
              <a:ext uri="{FF2B5EF4-FFF2-40B4-BE49-F238E27FC236}">
                <a16:creationId xmlns:a16="http://schemas.microsoft.com/office/drawing/2014/main" id="{FBE94CA5-1815-4AC5-9E37-28144B4FB2F7}"/>
              </a:ext>
            </a:extLst>
          </p:cNvPr>
          <p:cNvSpPr>
            <a:spLocks noGrp="1"/>
          </p:cNvSpPr>
          <p:nvPr>
            <p:ph idx="1"/>
          </p:nvPr>
        </p:nvSpPr>
        <p:spPr>
          <a:xfrm>
            <a:off x="647700" y="1504724"/>
            <a:ext cx="10515600" cy="1325563"/>
          </a:xfrm>
        </p:spPr>
        <p:txBody>
          <a:bodyPr>
            <a:normAutofit/>
          </a:bodyPr>
          <a:lstStyle/>
          <a:p>
            <a:pPr marL="0" indent="0">
              <a:buNone/>
            </a:pPr>
            <a:r>
              <a:rPr kumimoji="1" lang="en-US" altLang="ja-JP" dirty="0">
                <a:solidFill>
                  <a:schemeClr val="accent1"/>
                </a:solidFill>
              </a:rPr>
              <a:t>Please select and report on </a:t>
            </a:r>
            <a:r>
              <a:rPr lang="en-US" altLang="ja-JP" dirty="0">
                <a:solidFill>
                  <a:schemeClr val="accent1"/>
                </a:solidFill>
              </a:rPr>
              <a:t>up</a:t>
            </a:r>
            <a:r>
              <a:rPr lang="ja-JP" altLang="en-US" dirty="0">
                <a:solidFill>
                  <a:schemeClr val="accent1"/>
                </a:solidFill>
              </a:rPr>
              <a:t> </a:t>
            </a:r>
            <a:r>
              <a:rPr lang="en-US" altLang="ja-JP" dirty="0">
                <a:solidFill>
                  <a:schemeClr val="accent1"/>
                </a:solidFill>
              </a:rPr>
              <a:t>to </a:t>
            </a:r>
            <a:r>
              <a:rPr kumimoji="1" lang="en-US" altLang="ja-JP" dirty="0">
                <a:solidFill>
                  <a:schemeClr val="accent1"/>
                </a:solidFill>
              </a:rPr>
              <a:t>10 most memorable photos during the project period. Please include a title, the place where the photo was taken, the date it was taken and a short description of the photo.</a:t>
            </a:r>
            <a:endParaRPr kumimoji="1" lang="ja-JP" altLang="en-US" dirty="0">
              <a:solidFill>
                <a:schemeClr val="accent1"/>
              </a:solidFill>
            </a:endParaRPr>
          </a:p>
        </p:txBody>
      </p:sp>
      <p:pic>
        <p:nvPicPr>
          <p:cNvPr id="6" name="Picture 7">
            <a:extLst>
              <a:ext uri="{FF2B5EF4-FFF2-40B4-BE49-F238E27FC236}">
                <a16:creationId xmlns:a16="http://schemas.microsoft.com/office/drawing/2014/main" id="{E2E7551C-8DF8-4F12-A1C6-FE3FD853A2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812" y="3031299"/>
            <a:ext cx="4575524" cy="3431644"/>
          </a:xfrm>
          <a:prstGeom prst="rect">
            <a:avLst/>
          </a:prstGeom>
        </p:spPr>
      </p:pic>
      <p:sp>
        <p:nvSpPr>
          <p:cNvPr id="8" name="テキスト ボックス 7">
            <a:extLst>
              <a:ext uri="{FF2B5EF4-FFF2-40B4-BE49-F238E27FC236}">
                <a16:creationId xmlns:a16="http://schemas.microsoft.com/office/drawing/2014/main" id="{77941E44-BB06-4E9F-A46B-3DDC0CBEFD13}"/>
              </a:ext>
            </a:extLst>
          </p:cNvPr>
          <p:cNvSpPr txBox="1"/>
          <p:nvPr/>
        </p:nvSpPr>
        <p:spPr>
          <a:xfrm>
            <a:off x="5367236" y="3031299"/>
            <a:ext cx="6396139" cy="3416320"/>
          </a:xfrm>
          <a:prstGeom prst="rect">
            <a:avLst/>
          </a:prstGeom>
          <a:noFill/>
        </p:spPr>
        <p:txBody>
          <a:bodyPr wrap="square">
            <a:spAutoFit/>
          </a:bodyPr>
          <a:lstStyle/>
          <a:p>
            <a:r>
              <a:rPr lang="en-US" altLang="ja-JP" b="1" dirty="0"/>
              <a:t>Title:</a:t>
            </a:r>
            <a:r>
              <a:rPr lang="en-US" altLang="ja-JP" sz="1800" b="1" dirty="0"/>
              <a:t> Rally and Campaign for WLD 2020</a:t>
            </a:r>
            <a:endParaRPr lang="en-US" altLang="ja-JP" b="1" dirty="0"/>
          </a:p>
          <a:p>
            <a:r>
              <a:rPr kumimoji="1" lang="en-US" altLang="ja-JP" b="1" dirty="0"/>
              <a:t>Place: </a:t>
            </a:r>
            <a:r>
              <a:rPr kumimoji="1" lang="en-US" altLang="ja-JP" b="1" dirty="0" err="1"/>
              <a:t>Bogra</a:t>
            </a:r>
            <a:r>
              <a:rPr kumimoji="1" lang="en-US" altLang="ja-JP" b="1" dirty="0"/>
              <a:t> district, Bangladesh</a:t>
            </a:r>
          </a:p>
          <a:p>
            <a:r>
              <a:rPr lang="en-US" altLang="ja-JP" b="1" dirty="0"/>
              <a:t>Date: 28 January 2020</a:t>
            </a:r>
          </a:p>
          <a:p>
            <a:r>
              <a:rPr kumimoji="1" lang="en-US" altLang="ja-JP" b="1" dirty="0"/>
              <a:t>Short description: </a:t>
            </a:r>
          </a:p>
          <a:p>
            <a:r>
              <a:rPr lang="en-US" altLang="ja-JP" sz="1800" dirty="0"/>
              <a:t>Rally started at 9:30 am from the 250 bedded Mohammad Ali Hospital to Civil Surgeon office, </a:t>
            </a:r>
            <a:r>
              <a:rPr lang="en-US" altLang="ja-JP" sz="1800" dirty="0" err="1"/>
              <a:t>Bogura</a:t>
            </a:r>
            <a:r>
              <a:rPr lang="en-US" altLang="ja-JP" sz="1800" dirty="0"/>
              <a:t>. Honorable Civil Surgeon, Dr. Md. </a:t>
            </a:r>
            <a:r>
              <a:rPr lang="en-US" altLang="ja-JP" sz="1800" dirty="0" err="1"/>
              <a:t>Gawsul</a:t>
            </a:r>
            <a:r>
              <a:rPr lang="en-US" altLang="ja-JP" sz="1800" dirty="0"/>
              <a:t> Azim Chowdhury lead the rally. Around 250 people participated in the rally among them 90 were people affected by leprosy and their organizations call federation and self help groups, 80 government health staffs , 23 students from nursing institute , 20 other health related NGO representative, 27 Lepta staffs and volunteers, reporters and others 10.</a:t>
            </a:r>
            <a:endParaRPr kumimoji="1" lang="ja-JP" altLang="en-US" sz="1800" dirty="0"/>
          </a:p>
        </p:txBody>
      </p:sp>
      <p:sp>
        <p:nvSpPr>
          <p:cNvPr id="9" name="正方形/長方形 8">
            <a:extLst>
              <a:ext uri="{FF2B5EF4-FFF2-40B4-BE49-F238E27FC236}">
                <a16:creationId xmlns:a16="http://schemas.microsoft.com/office/drawing/2014/main" id="{85C074B3-5DA8-4D23-8EEF-571A30D3D6EE}"/>
              </a:ext>
            </a:extLst>
          </p:cNvPr>
          <p:cNvSpPr/>
          <p:nvPr/>
        </p:nvSpPr>
        <p:spPr>
          <a:xfrm>
            <a:off x="561975" y="2864245"/>
            <a:ext cx="11201400" cy="3814593"/>
          </a:xfrm>
          <a:prstGeom prst="rect">
            <a:avLst/>
          </a:prstGeom>
          <a:noFill/>
          <a:ln w="412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51051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1/10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207564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2/10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1314487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3/10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983859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4/10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63743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5/10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989941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6/10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198286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7/10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6325674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315</Words>
  <Application>Microsoft Office PowerPoint</Application>
  <PresentationFormat>ワイド画面</PresentationFormat>
  <Paragraphs>71</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游ゴシック</vt:lpstr>
      <vt:lpstr>Arial</vt:lpstr>
      <vt:lpstr>Calibri</vt:lpstr>
      <vt:lpstr>Office テーマ</vt:lpstr>
      <vt:lpstr>Photo Report </vt:lpstr>
      <vt:lpstr>Photo report</vt:lpstr>
      <vt:lpstr>Photo report 1/10</vt:lpstr>
      <vt:lpstr>Photo report 2/10</vt:lpstr>
      <vt:lpstr>Photo report 3/10</vt:lpstr>
      <vt:lpstr>Photo report 4/10</vt:lpstr>
      <vt:lpstr>Photo report 5/10</vt:lpstr>
      <vt:lpstr>Photo report 6/10</vt:lpstr>
      <vt:lpstr>Photo report 7/10</vt:lpstr>
      <vt:lpstr>Photo report 8/10</vt:lpstr>
      <vt:lpstr>Photo report 9/10</vt:lpstr>
      <vt:lpstr>Photo report 10/10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forget leprosy Campaign  Program A: Awareness raising activities </dc:title>
  <dc:creator>益﨑 慈子</dc:creator>
  <cp:lastModifiedBy>三賀 知恵美</cp:lastModifiedBy>
  <cp:revision>3</cp:revision>
  <dcterms:created xsi:type="dcterms:W3CDTF">2021-12-22T08:40:00Z</dcterms:created>
  <dcterms:modified xsi:type="dcterms:W3CDTF">2022-03-25T01:50:45Z</dcterms:modified>
</cp:coreProperties>
</file>