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4"/>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55" autoAdjust="0"/>
    <p:restoredTop sz="94660"/>
  </p:normalViewPr>
  <p:slideViewPr>
    <p:cSldViewPr snapToGrid="0">
      <p:cViewPr varScale="1">
        <p:scale>
          <a:sx n="70" d="100"/>
          <a:sy n="70" d="100"/>
        </p:scale>
        <p:origin x="78" y="348"/>
      </p:cViewPr>
      <p:guideLst/>
    </p:cSldViewPr>
  </p:slideViewPr>
  <p:notesTextViewPr>
    <p:cViewPr>
      <p:scale>
        <a:sx n="1" d="1"/>
        <a:sy n="1" d="1"/>
      </p:scale>
      <p:origin x="0" y="0"/>
    </p:cViewPr>
  </p:notesTextViewPr>
  <p:notesViewPr>
    <p:cSldViewPr snapToGrid="0">
      <p:cViewPr varScale="1">
        <p:scale>
          <a:sx n="65" d="100"/>
          <a:sy n="65" d="100"/>
        </p:scale>
        <p:origin x="3154" y="5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三賀 知恵美" userId="b9c3c69ecf8ee9d6" providerId="LiveId" clId="{50DE8D45-AF29-447A-90A4-C9D20645D044}"/>
    <pc:docChg chg="modSld">
      <pc:chgData name="三賀 知恵美" userId="b9c3c69ecf8ee9d6" providerId="LiveId" clId="{50DE8D45-AF29-447A-90A4-C9D20645D044}" dt="2022-02-24T06:05:38.637" v="35" actId="6549"/>
      <pc:docMkLst>
        <pc:docMk/>
      </pc:docMkLst>
      <pc:sldChg chg="modSp mod">
        <pc:chgData name="三賀 知恵美" userId="b9c3c69ecf8ee9d6" providerId="LiveId" clId="{50DE8D45-AF29-447A-90A4-C9D20645D044}" dt="2022-02-24T06:05:38.637" v="35" actId="6549"/>
        <pc:sldMkLst>
          <pc:docMk/>
          <pc:sldMk cId="407311126" sldId="256"/>
        </pc:sldMkLst>
        <pc:spChg chg="mod">
          <ac:chgData name="三賀 知恵美" userId="b9c3c69ecf8ee9d6" providerId="LiveId" clId="{50DE8D45-AF29-447A-90A4-C9D20645D044}" dt="2021-12-23T05:14:08.095" v="14" actId="403"/>
          <ac:spMkLst>
            <pc:docMk/>
            <pc:sldMk cId="407311126" sldId="256"/>
            <ac:spMk id="2" creationId="{FB46F2D8-D689-4C86-97B7-D2665BC21D98}"/>
          </ac:spMkLst>
        </pc:spChg>
        <pc:spChg chg="mod">
          <ac:chgData name="三賀 知恵美" userId="b9c3c69ecf8ee9d6" providerId="LiveId" clId="{50DE8D45-AF29-447A-90A4-C9D20645D044}" dt="2022-02-24T06:05:38.637" v="35" actId="6549"/>
          <ac:spMkLst>
            <pc:docMk/>
            <pc:sldMk cId="407311126" sldId="256"/>
            <ac:spMk id="3" creationId="{A8D1536A-39A9-4367-8C07-A0BF7D899233}"/>
          </ac:spMkLst>
        </pc:spChg>
      </pc:sldChg>
    </pc:docChg>
  </pc:docChgLst>
  <pc:docChgLst>
    <pc:chgData name="知恵美 三賀" userId="b9c3c69ecf8ee9d6" providerId="LiveId" clId="{B31665B3-5498-490D-ACAB-53F7D5ED655D}"/>
    <pc:docChg chg="modSld">
      <pc:chgData name="知恵美 三賀" userId="b9c3c69ecf8ee9d6" providerId="LiveId" clId="{B31665B3-5498-490D-ACAB-53F7D5ED655D}" dt="2024-04-03T05:13:31.347" v="13" actId="20577"/>
      <pc:docMkLst>
        <pc:docMk/>
      </pc:docMkLst>
      <pc:sldChg chg="modSp mod">
        <pc:chgData name="知恵美 三賀" userId="b9c3c69ecf8ee9d6" providerId="LiveId" clId="{B31665B3-5498-490D-ACAB-53F7D5ED655D}" dt="2024-04-03T05:13:31.347" v="13" actId="20577"/>
        <pc:sldMkLst>
          <pc:docMk/>
          <pc:sldMk cId="3451051504" sldId="257"/>
        </pc:sldMkLst>
        <pc:spChg chg="mod">
          <ac:chgData name="知恵美 三賀" userId="b9c3c69ecf8ee9d6" providerId="LiveId" clId="{B31665B3-5498-490D-ACAB-53F7D5ED655D}" dt="2024-04-03T05:13:31.347" v="13" actId="20577"/>
          <ac:spMkLst>
            <pc:docMk/>
            <pc:sldMk cId="3451051504" sldId="257"/>
            <ac:spMk id="2" creationId="{7F564E46-F318-4F4F-9214-CB01BBEB3783}"/>
          </ac:spMkLst>
        </pc:spChg>
      </pc:sldChg>
    </pc:docChg>
  </pc:docChgLst>
  <pc:docChgLst>
    <pc:chgData name="三賀 知恵美" userId="b9c3c69ecf8ee9d6" providerId="LiveId" clId="{2B482601-1AC6-44CE-9F33-BB2B279EE5AD}"/>
    <pc:docChg chg="custSel modSld">
      <pc:chgData name="三賀 知恵美" userId="b9c3c69ecf8ee9d6" providerId="LiveId" clId="{2B482601-1AC6-44CE-9F33-BB2B279EE5AD}" dt="2022-03-25T01:50:43.715" v="30" actId="1076"/>
      <pc:docMkLst>
        <pc:docMk/>
      </pc:docMkLst>
      <pc:sldChg chg="addSp delSp modSp mod">
        <pc:chgData name="三賀 知恵美" userId="b9c3c69ecf8ee9d6" providerId="LiveId" clId="{2B482601-1AC6-44CE-9F33-BB2B279EE5AD}" dt="2022-03-25T01:50:43.715" v="30" actId="1076"/>
        <pc:sldMkLst>
          <pc:docMk/>
          <pc:sldMk cId="407311126" sldId="256"/>
        </pc:sldMkLst>
        <pc:spChg chg="mod">
          <ac:chgData name="三賀 知恵美" userId="b9c3c69ecf8ee9d6" providerId="LiveId" clId="{2B482601-1AC6-44CE-9F33-BB2B279EE5AD}" dt="2022-03-16T01:46:23.010" v="2" actId="6549"/>
          <ac:spMkLst>
            <pc:docMk/>
            <pc:sldMk cId="407311126" sldId="256"/>
            <ac:spMk id="3" creationId="{A8D1536A-39A9-4367-8C07-A0BF7D899233}"/>
          </ac:spMkLst>
        </pc:spChg>
        <pc:picChg chg="del">
          <ac:chgData name="三賀 知恵美" userId="b9c3c69ecf8ee9d6" providerId="LiveId" clId="{2B482601-1AC6-44CE-9F33-BB2B279EE5AD}" dt="2022-03-16T01:46:12.580" v="0" actId="478"/>
          <ac:picMkLst>
            <pc:docMk/>
            <pc:sldMk cId="407311126" sldId="256"/>
            <ac:picMk id="4" creationId="{74F723B3-74FC-46C4-A589-BCCF6F5F9FE6}"/>
          </ac:picMkLst>
        </pc:picChg>
        <pc:picChg chg="add mod">
          <ac:chgData name="三賀 知恵美" userId="b9c3c69ecf8ee9d6" providerId="LiveId" clId="{2B482601-1AC6-44CE-9F33-BB2B279EE5AD}" dt="2022-03-25T01:50:34.885" v="28" actId="1076"/>
          <ac:picMkLst>
            <pc:docMk/>
            <pc:sldMk cId="407311126" sldId="256"/>
            <ac:picMk id="5" creationId="{4FE377AA-DED3-4A15-8745-8A9CBE7CB716}"/>
          </ac:picMkLst>
        </pc:picChg>
        <pc:picChg chg="mod">
          <ac:chgData name="三賀 知恵美" userId="b9c3c69ecf8ee9d6" providerId="LiveId" clId="{2B482601-1AC6-44CE-9F33-BB2B279EE5AD}" dt="2022-03-25T01:50:43.715" v="30" actId="1076"/>
          <ac:picMkLst>
            <pc:docMk/>
            <pc:sldMk cId="407311126" sldId="256"/>
            <ac:picMk id="10" creationId="{DA059FE6-6CB5-4D59-9485-DCB0FF3BDDBE}"/>
          </ac:picMkLst>
        </pc:picChg>
        <pc:picChg chg="del">
          <ac:chgData name="三賀 知恵美" userId="b9c3c69ecf8ee9d6" providerId="LiveId" clId="{2B482601-1AC6-44CE-9F33-BB2B279EE5AD}" dt="2022-03-16T01:46:14.667" v="1" actId="478"/>
          <ac:picMkLst>
            <pc:docMk/>
            <pc:sldMk cId="407311126" sldId="256"/>
            <ac:picMk id="12" creationId="{B5CF34CE-3DCC-4F65-B0DE-DD80C9D8D6FE}"/>
          </ac:picMkLst>
        </pc:picChg>
      </pc:sldChg>
      <pc:sldChg chg="delSp modSp mod">
        <pc:chgData name="三賀 知恵美" userId="b9c3c69ecf8ee9d6" providerId="LiveId" clId="{2B482601-1AC6-44CE-9F33-BB2B279EE5AD}" dt="2022-03-16T03:26:04.555" v="21" actId="6549"/>
        <pc:sldMkLst>
          <pc:docMk/>
          <pc:sldMk cId="3451051504" sldId="257"/>
        </pc:sldMkLst>
        <pc:spChg chg="mod">
          <ac:chgData name="三賀 知恵美" userId="b9c3c69ecf8ee9d6" providerId="LiveId" clId="{2B482601-1AC6-44CE-9F33-BB2B279EE5AD}" dt="2022-03-16T03:26:04.555" v="21" actId="6549"/>
          <ac:spMkLst>
            <pc:docMk/>
            <pc:sldMk cId="3451051504" sldId="257"/>
            <ac:spMk id="3" creationId="{FBE94CA5-1815-4AC5-9E37-28144B4FB2F7}"/>
          </ac:spMkLst>
        </pc:spChg>
        <pc:picChg chg="del">
          <ac:chgData name="三賀 知恵美" userId="b9c3c69ecf8ee9d6" providerId="LiveId" clId="{2B482601-1AC6-44CE-9F33-BB2B279EE5AD}" dt="2022-03-16T01:46:30.298" v="3" actId="478"/>
          <ac:picMkLst>
            <pc:docMk/>
            <pc:sldMk cId="3451051504" sldId="257"/>
            <ac:picMk id="4" creationId="{4F08360D-F46B-4D40-A4A6-464C6562B670}"/>
          </ac:picMkLst>
        </pc:picChg>
        <pc:picChg chg="del">
          <ac:chgData name="三賀 知恵美" userId="b9c3c69ecf8ee9d6" providerId="LiveId" clId="{2B482601-1AC6-44CE-9F33-BB2B279EE5AD}" dt="2022-03-16T01:46:35.276" v="4" actId="478"/>
          <ac:picMkLst>
            <pc:docMk/>
            <pc:sldMk cId="3451051504" sldId="257"/>
            <ac:picMk id="10" creationId="{9801A246-2077-42C8-A54D-312EB203CEDD}"/>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30CD16E9-9BF7-40D7-BE61-FB9B2623203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363191E7-8EC1-477A-9D23-848706A983F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4C5BBD9-D2A7-4B8A-940C-446EB45E4A24}" type="datetimeFigureOut">
              <a:rPr kumimoji="1" lang="ja-JP" altLang="en-US" smtClean="0"/>
              <a:t>2024/4/3</a:t>
            </a:fld>
            <a:endParaRPr kumimoji="1" lang="ja-JP" altLang="en-US"/>
          </a:p>
        </p:txBody>
      </p:sp>
      <p:sp>
        <p:nvSpPr>
          <p:cNvPr id="4" name="フッター プレースホルダー 3">
            <a:extLst>
              <a:ext uri="{FF2B5EF4-FFF2-40B4-BE49-F238E27FC236}">
                <a16:creationId xmlns:a16="http://schemas.microsoft.com/office/drawing/2014/main" id="{AEC33683-32F4-4F67-81B4-80117FEEACC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9A1D9691-16A0-4D71-A505-7F0CC34E8F7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56B898B-3AAD-4560-B9E3-D51B7DE379A2}" type="slidenum">
              <a:rPr kumimoji="1" lang="ja-JP" altLang="en-US" smtClean="0"/>
              <a:t>‹#›</a:t>
            </a:fld>
            <a:endParaRPr kumimoji="1" lang="ja-JP" altLang="en-US"/>
          </a:p>
        </p:txBody>
      </p:sp>
    </p:spTree>
    <p:extLst>
      <p:ext uri="{BB962C8B-B14F-4D97-AF65-F5344CB8AC3E}">
        <p14:creationId xmlns:p14="http://schemas.microsoft.com/office/powerpoint/2010/main" val="411378805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D4A38CA-767D-4189-A5C6-168199E62E5B}"/>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D75FF9DB-0533-4D79-8A26-04194A70FF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6A3B7B9-E862-44FC-A233-B161425087F6}"/>
              </a:ext>
            </a:extLst>
          </p:cNvPr>
          <p:cNvSpPr>
            <a:spLocks noGrp="1"/>
          </p:cNvSpPr>
          <p:nvPr>
            <p:ph type="dt" sz="half" idx="10"/>
          </p:nvPr>
        </p:nvSpPr>
        <p:spPr/>
        <p:txBody>
          <a:bodyPr/>
          <a:lstStyle/>
          <a:p>
            <a:fld id="{39C9C900-92B5-4380-B5F7-81E45B75E2E1}" type="datetimeFigureOut">
              <a:rPr kumimoji="1" lang="ja-JP" altLang="en-US" smtClean="0"/>
              <a:t>2024/4/3</a:t>
            </a:fld>
            <a:endParaRPr kumimoji="1" lang="ja-JP" altLang="en-US"/>
          </a:p>
        </p:txBody>
      </p:sp>
      <p:sp>
        <p:nvSpPr>
          <p:cNvPr id="5" name="フッター プレースホルダー 4">
            <a:extLst>
              <a:ext uri="{FF2B5EF4-FFF2-40B4-BE49-F238E27FC236}">
                <a16:creationId xmlns:a16="http://schemas.microsoft.com/office/drawing/2014/main" id="{DE7E11B5-5070-45A6-A852-D0585F82BC0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13A99EB-C89A-431A-95BB-7AF628C0AB57}"/>
              </a:ext>
            </a:extLst>
          </p:cNvPr>
          <p:cNvSpPr>
            <a:spLocks noGrp="1"/>
          </p:cNvSpPr>
          <p:nvPr>
            <p:ph type="sldNum" sz="quarter" idx="12"/>
          </p:nvPr>
        </p:nvSpPr>
        <p:spPr/>
        <p:txBody>
          <a:bodyPr/>
          <a:lstStyle/>
          <a:p>
            <a:fld id="{D02D8B64-C928-4EB7-8605-CF80CCBF9974}" type="slidenum">
              <a:rPr kumimoji="1" lang="ja-JP" altLang="en-US" smtClean="0"/>
              <a:t>‹#›</a:t>
            </a:fld>
            <a:endParaRPr kumimoji="1" lang="ja-JP" altLang="en-US"/>
          </a:p>
        </p:txBody>
      </p:sp>
    </p:spTree>
    <p:extLst>
      <p:ext uri="{BB962C8B-B14F-4D97-AF65-F5344CB8AC3E}">
        <p14:creationId xmlns:p14="http://schemas.microsoft.com/office/powerpoint/2010/main" val="3164042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768B37-0747-405A-9B05-6E9974D761BC}"/>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A1C5B95-B247-4918-BB7E-23F6E8B8341A}"/>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E6931F1-7AD3-4147-A022-B4946982D794}"/>
              </a:ext>
            </a:extLst>
          </p:cNvPr>
          <p:cNvSpPr>
            <a:spLocks noGrp="1"/>
          </p:cNvSpPr>
          <p:nvPr>
            <p:ph type="dt" sz="half" idx="10"/>
          </p:nvPr>
        </p:nvSpPr>
        <p:spPr/>
        <p:txBody>
          <a:bodyPr/>
          <a:lstStyle/>
          <a:p>
            <a:fld id="{39C9C900-92B5-4380-B5F7-81E45B75E2E1}" type="datetimeFigureOut">
              <a:rPr kumimoji="1" lang="ja-JP" altLang="en-US" smtClean="0"/>
              <a:t>2024/4/3</a:t>
            </a:fld>
            <a:endParaRPr kumimoji="1" lang="ja-JP" altLang="en-US"/>
          </a:p>
        </p:txBody>
      </p:sp>
      <p:sp>
        <p:nvSpPr>
          <p:cNvPr id="5" name="フッター プレースホルダー 4">
            <a:extLst>
              <a:ext uri="{FF2B5EF4-FFF2-40B4-BE49-F238E27FC236}">
                <a16:creationId xmlns:a16="http://schemas.microsoft.com/office/drawing/2014/main" id="{D87937B9-400A-481F-B3F3-3E029DB92B2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7A7568A-BA45-45FC-9D02-361955670B99}"/>
              </a:ext>
            </a:extLst>
          </p:cNvPr>
          <p:cNvSpPr>
            <a:spLocks noGrp="1"/>
          </p:cNvSpPr>
          <p:nvPr>
            <p:ph type="sldNum" sz="quarter" idx="12"/>
          </p:nvPr>
        </p:nvSpPr>
        <p:spPr/>
        <p:txBody>
          <a:bodyPr/>
          <a:lstStyle/>
          <a:p>
            <a:fld id="{D02D8B64-C928-4EB7-8605-CF80CCBF9974}" type="slidenum">
              <a:rPr kumimoji="1" lang="ja-JP" altLang="en-US" smtClean="0"/>
              <a:t>‹#›</a:t>
            </a:fld>
            <a:endParaRPr kumimoji="1" lang="ja-JP" altLang="en-US"/>
          </a:p>
        </p:txBody>
      </p:sp>
    </p:spTree>
    <p:extLst>
      <p:ext uri="{BB962C8B-B14F-4D97-AF65-F5344CB8AC3E}">
        <p14:creationId xmlns:p14="http://schemas.microsoft.com/office/powerpoint/2010/main" val="2736926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9AA1C8C9-275F-4613-B64B-FCAF12457967}"/>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F0CB782-DC59-4F58-B404-646C4D78DFAE}"/>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1805C1A-3EA1-45A7-8A67-05E203A83F9F}"/>
              </a:ext>
            </a:extLst>
          </p:cNvPr>
          <p:cNvSpPr>
            <a:spLocks noGrp="1"/>
          </p:cNvSpPr>
          <p:nvPr>
            <p:ph type="dt" sz="half" idx="10"/>
          </p:nvPr>
        </p:nvSpPr>
        <p:spPr/>
        <p:txBody>
          <a:bodyPr/>
          <a:lstStyle/>
          <a:p>
            <a:fld id="{39C9C900-92B5-4380-B5F7-81E45B75E2E1}" type="datetimeFigureOut">
              <a:rPr kumimoji="1" lang="ja-JP" altLang="en-US" smtClean="0"/>
              <a:t>2024/4/3</a:t>
            </a:fld>
            <a:endParaRPr kumimoji="1" lang="ja-JP" altLang="en-US"/>
          </a:p>
        </p:txBody>
      </p:sp>
      <p:sp>
        <p:nvSpPr>
          <p:cNvPr id="5" name="フッター プレースホルダー 4">
            <a:extLst>
              <a:ext uri="{FF2B5EF4-FFF2-40B4-BE49-F238E27FC236}">
                <a16:creationId xmlns:a16="http://schemas.microsoft.com/office/drawing/2014/main" id="{6BFE760F-E469-4D38-8CDD-68823061096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1B6C86E-3D78-4177-B2DF-B8812AFD211F}"/>
              </a:ext>
            </a:extLst>
          </p:cNvPr>
          <p:cNvSpPr>
            <a:spLocks noGrp="1"/>
          </p:cNvSpPr>
          <p:nvPr>
            <p:ph type="sldNum" sz="quarter" idx="12"/>
          </p:nvPr>
        </p:nvSpPr>
        <p:spPr/>
        <p:txBody>
          <a:bodyPr/>
          <a:lstStyle/>
          <a:p>
            <a:fld id="{D02D8B64-C928-4EB7-8605-CF80CCBF9974}" type="slidenum">
              <a:rPr kumimoji="1" lang="ja-JP" altLang="en-US" smtClean="0"/>
              <a:t>‹#›</a:t>
            </a:fld>
            <a:endParaRPr kumimoji="1" lang="ja-JP" altLang="en-US"/>
          </a:p>
        </p:txBody>
      </p:sp>
    </p:spTree>
    <p:extLst>
      <p:ext uri="{BB962C8B-B14F-4D97-AF65-F5344CB8AC3E}">
        <p14:creationId xmlns:p14="http://schemas.microsoft.com/office/powerpoint/2010/main" val="4093112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75FC0E-95D7-4968-917B-065E7B5FAD7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098905B-7289-478A-84B7-18840911534B}"/>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A9A8939-4041-4530-B8F5-BBBC98AB8BC2}"/>
              </a:ext>
            </a:extLst>
          </p:cNvPr>
          <p:cNvSpPr>
            <a:spLocks noGrp="1"/>
          </p:cNvSpPr>
          <p:nvPr>
            <p:ph type="dt" sz="half" idx="10"/>
          </p:nvPr>
        </p:nvSpPr>
        <p:spPr/>
        <p:txBody>
          <a:bodyPr/>
          <a:lstStyle/>
          <a:p>
            <a:fld id="{39C9C900-92B5-4380-B5F7-81E45B75E2E1}" type="datetimeFigureOut">
              <a:rPr kumimoji="1" lang="ja-JP" altLang="en-US" smtClean="0"/>
              <a:t>2024/4/3</a:t>
            </a:fld>
            <a:endParaRPr kumimoji="1" lang="ja-JP" altLang="en-US"/>
          </a:p>
        </p:txBody>
      </p:sp>
      <p:sp>
        <p:nvSpPr>
          <p:cNvPr id="5" name="フッター プレースホルダー 4">
            <a:extLst>
              <a:ext uri="{FF2B5EF4-FFF2-40B4-BE49-F238E27FC236}">
                <a16:creationId xmlns:a16="http://schemas.microsoft.com/office/drawing/2014/main" id="{8B739CF0-2FDE-4A12-92A9-3683F412D10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DEDB1D3-C468-47C2-9AFB-C824064F5B47}"/>
              </a:ext>
            </a:extLst>
          </p:cNvPr>
          <p:cNvSpPr>
            <a:spLocks noGrp="1"/>
          </p:cNvSpPr>
          <p:nvPr>
            <p:ph type="sldNum" sz="quarter" idx="12"/>
          </p:nvPr>
        </p:nvSpPr>
        <p:spPr/>
        <p:txBody>
          <a:bodyPr/>
          <a:lstStyle/>
          <a:p>
            <a:fld id="{D02D8B64-C928-4EB7-8605-CF80CCBF9974}" type="slidenum">
              <a:rPr kumimoji="1" lang="ja-JP" altLang="en-US" smtClean="0"/>
              <a:t>‹#›</a:t>
            </a:fld>
            <a:endParaRPr kumimoji="1" lang="ja-JP" altLang="en-US"/>
          </a:p>
        </p:txBody>
      </p:sp>
    </p:spTree>
    <p:extLst>
      <p:ext uri="{BB962C8B-B14F-4D97-AF65-F5344CB8AC3E}">
        <p14:creationId xmlns:p14="http://schemas.microsoft.com/office/powerpoint/2010/main" val="4223344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CBC59E-7108-461C-BD96-DE2E63AB48B5}"/>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E03446F-4EE0-42CC-AA55-F86D729BA4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9D0AEDFA-F623-45C3-ACD4-2BC270F75988}"/>
              </a:ext>
            </a:extLst>
          </p:cNvPr>
          <p:cNvSpPr>
            <a:spLocks noGrp="1"/>
          </p:cNvSpPr>
          <p:nvPr>
            <p:ph type="dt" sz="half" idx="10"/>
          </p:nvPr>
        </p:nvSpPr>
        <p:spPr/>
        <p:txBody>
          <a:bodyPr/>
          <a:lstStyle/>
          <a:p>
            <a:fld id="{39C9C900-92B5-4380-B5F7-81E45B75E2E1}" type="datetimeFigureOut">
              <a:rPr kumimoji="1" lang="ja-JP" altLang="en-US" smtClean="0"/>
              <a:t>2024/4/3</a:t>
            </a:fld>
            <a:endParaRPr kumimoji="1" lang="ja-JP" altLang="en-US"/>
          </a:p>
        </p:txBody>
      </p:sp>
      <p:sp>
        <p:nvSpPr>
          <p:cNvPr id="5" name="フッター プレースホルダー 4">
            <a:extLst>
              <a:ext uri="{FF2B5EF4-FFF2-40B4-BE49-F238E27FC236}">
                <a16:creationId xmlns:a16="http://schemas.microsoft.com/office/drawing/2014/main" id="{989F7396-93AE-462C-91A1-BB0941723F5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D8E96D7-3BB9-4BDA-B8E8-A5D7F367A7E2}"/>
              </a:ext>
            </a:extLst>
          </p:cNvPr>
          <p:cNvSpPr>
            <a:spLocks noGrp="1"/>
          </p:cNvSpPr>
          <p:nvPr>
            <p:ph type="sldNum" sz="quarter" idx="12"/>
          </p:nvPr>
        </p:nvSpPr>
        <p:spPr/>
        <p:txBody>
          <a:bodyPr/>
          <a:lstStyle/>
          <a:p>
            <a:fld id="{D02D8B64-C928-4EB7-8605-CF80CCBF9974}" type="slidenum">
              <a:rPr kumimoji="1" lang="ja-JP" altLang="en-US" smtClean="0"/>
              <a:t>‹#›</a:t>
            </a:fld>
            <a:endParaRPr kumimoji="1" lang="ja-JP" altLang="en-US"/>
          </a:p>
        </p:txBody>
      </p:sp>
    </p:spTree>
    <p:extLst>
      <p:ext uri="{BB962C8B-B14F-4D97-AF65-F5344CB8AC3E}">
        <p14:creationId xmlns:p14="http://schemas.microsoft.com/office/powerpoint/2010/main" val="1867916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6B83D98-8786-484A-A3BF-890B8DE362E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57DF476-2A29-457D-A24B-22B713BFE411}"/>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DE26E9FD-3273-440C-8CDE-367A5BE2978B}"/>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F74D0FF4-7827-4381-9BC8-81A31B267891}"/>
              </a:ext>
            </a:extLst>
          </p:cNvPr>
          <p:cNvSpPr>
            <a:spLocks noGrp="1"/>
          </p:cNvSpPr>
          <p:nvPr>
            <p:ph type="dt" sz="half" idx="10"/>
          </p:nvPr>
        </p:nvSpPr>
        <p:spPr/>
        <p:txBody>
          <a:bodyPr/>
          <a:lstStyle/>
          <a:p>
            <a:fld id="{39C9C900-92B5-4380-B5F7-81E45B75E2E1}" type="datetimeFigureOut">
              <a:rPr kumimoji="1" lang="ja-JP" altLang="en-US" smtClean="0"/>
              <a:t>2024/4/3</a:t>
            </a:fld>
            <a:endParaRPr kumimoji="1" lang="ja-JP" altLang="en-US"/>
          </a:p>
        </p:txBody>
      </p:sp>
      <p:sp>
        <p:nvSpPr>
          <p:cNvPr id="6" name="フッター プレースホルダー 5">
            <a:extLst>
              <a:ext uri="{FF2B5EF4-FFF2-40B4-BE49-F238E27FC236}">
                <a16:creationId xmlns:a16="http://schemas.microsoft.com/office/drawing/2014/main" id="{515DF850-391B-4E1C-AA53-859EEBB3B03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D51D85D-CD6D-4A26-9062-9B86561C5D97}"/>
              </a:ext>
            </a:extLst>
          </p:cNvPr>
          <p:cNvSpPr>
            <a:spLocks noGrp="1"/>
          </p:cNvSpPr>
          <p:nvPr>
            <p:ph type="sldNum" sz="quarter" idx="12"/>
          </p:nvPr>
        </p:nvSpPr>
        <p:spPr/>
        <p:txBody>
          <a:bodyPr/>
          <a:lstStyle/>
          <a:p>
            <a:fld id="{D02D8B64-C928-4EB7-8605-CF80CCBF9974}" type="slidenum">
              <a:rPr kumimoji="1" lang="ja-JP" altLang="en-US" smtClean="0"/>
              <a:t>‹#›</a:t>
            </a:fld>
            <a:endParaRPr kumimoji="1" lang="ja-JP" altLang="en-US"/>
          </a:p>
        </p:txBody>
      </p:sp>
    </p:spTree>
    <p:extLst>
      <p:ext uri="{BB962C8B-B14F-4D97-AF65-F5344CB8AC3E}">
        <p14:creationId xmlns:p14="http://schemas.microsoft.com/office/powerpoint/2010/main" val="2468906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673A7EB-1EBC-4ACD-BD3E-C05BE98908B7}"/>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CE6C514-C749-4CB5-A33E-E1B1BDF85A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95F2D63-1949-4709-A0D4-93F45B11D26C}"/>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644BF0DB-D116-4DB4-95B0-EDA309BAD2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9E389FE4-FCC4-469E-8271-0B1DA2E6C2F8}"/>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31008FD-884D-4EE5-B29A-78AC53A9B5B2}"/>
              </a:ext>
            </a:extLst>
          </p:cNvPr>
          <p:cNvSpPr>
            <a:spLocks noGrp="1"/>
          </p:cNvSpPr>
          <p:nvPr>
            <p:ph type="dt" sz="half" idx="10"/>
          </p:nvPr>
        </p:nvSpPr>
        <p:spPr/>
        <p:txBody>
          <a:bodyPr/>
          <a:lstStyle/>
          <a:p>
            <a:fld id="{39C9C900-92B5-4380-B5F7-81E45B75E2E1}" type="datetimeFigureOut">
              <a:rPr kumimoji="1" lang="ja-JP" altLang="en-US" smtClean="0"/>
              <a:t>2024/4/3</a:t>
            </a:fld>
            <a:endParaRPr kumimoji="1" lang="ja-JP" altLang="en-US"/>
          </a:p>
        </p:txBody>
      </p:sp>
      <p:sp>
        <p:nvSpPr>
          <p:cNvPr id="8" name="フッター プレースホルダー 7">
            <a:extLst>
              <a:ext uri="{FF2B5EF4-FFF2-40B4-BE49-F238E27FC236}">
                <a16:creationId xmlns:a16="http://schemas.microsoft.com/office/drawing/2014/main" id="{2494FB19-DE0D-4CAD-BFA7-23CA38174EEB}"/>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9F87B5F0-E949-43EB-877C-1FFE9EBD53F3}"/>
              </a:ext>
            </a:extLst>
          </p:cNvPr>
          <p:cNvSpPr>
            <a:spLocks noGrp="1"/>
          </p:cNvSpPr>
          <p:nvPr>
            <p:ph type="sldNum" sz="quarter" idx="12"/>
          </p:nvPr>
        </p:nvSpPr>
        <p:spPr/>
        <p:txBody>
          <a:bodyPr/>
          <a:lstStyle/>
          <a:p>
            <a:fld id="{D02D8B64-C928-4EB7-8605-CF80CCBF9974}" type="slidenum">
              <a:rPr kumimoji="1" lang="ja-JP" altLang="en-US" smtClean="0"/>
              <a:t>‹#›</a:t>
            </a:fld>
            <a:endParaRPr kumimoji="1" lang="ja-JP" altLang="en-US"/>
          </a:p>
        </p:txBody>
      </p:sp>
    </p:spTree>
    <p:extLst>
      <p:ext uri="{BB962C8B-B14F-4D97-AF65-F5344CB8AC3E}">
        <p14:creationId xmlns:p14="http://schemas.microsoft.com/office/powerpoint/2010/main" val="3451566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5B2FDA-D58D-4EBA-80D0-9CD97B8F7E92}"/>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78EF0FDE-394A-4460-B1C4-988115340773}"/>
              </a:ext>
            </a:extLst>
          </p:cNvPr>
          <p:cNvSpPr>
            <a:spLocks noGrp="1"/>
          </p:cNvSpPr>
          <p:nvPr>
            <p:ph type="dt" sz="half" idx="10"/>
          </p:nvPr>
        </p:nvSpPr>
        <p:spPr/>
        <p:txBody>
          <a:bodyPr/>
          <a:lstStyle/>
          <a:p>
            <a:fld id="{39C9C900-92B5-4380-B5F7-81E45B75E2E1}" type="datetimeFigureOut">
              <a:rPr kumimoji="1" lang="ja-JP" altLang="en-US" smtClean="0"/>
              <a:t>2024/4/3</a:t>
            </a:fld>
            <a:endParaRPr kumimoji="1" lang="ja-JP" altLang="en-US"/>
          </a:p>
        </p:txBody>
      </p:sp>
      <p:sp>
        <p:nvSpPr>
          <p:cNvPr id="4" name="フッター プレースホルダー 3">
            <a:extLst>
              <a:ext uri="{FF2B5EF4-FFF2-40B4-BE49-F238E27FC236}">
                <a16:creationId xmlns:a16="http://schemas.microsoft.com/office/drawing/2014/main" id="{BDD48A56-8D20-431C-B8B5-6DB9A6AFBEE7}"/>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6BA1BA22-6F57-49D5-ABEE-24A85CBB905F}"/>
              </a:ext>
            </a:extLst>
          </p:cNvPr>
          <p:cNvSpPr>
            <a:spLocks noGrp="1"/>
          </p:cNvSpPr>
          <p:nvPr>
            <p:ph type="sldNum" sz="quarter" idx="12"/>
          </p:nvPr>
        </p:nvSpPr>
        <p:spPr/>
        <p:txBody>
          <a:bodyPr/>
          <a:lstStyle/>
          <a:p>
            <a:fld id="{D02D8B64-C928-4EB7-8605-CF80CCBF9974}" type="slidenum">
              <a:rPr kumimoji="1" lang="ja-JP" altLang="en-US" smtClean="0"/>
              <a:t>‹#›</a:t>
            </a:fld>
            <a:endParaRPr kumimoji="1" lang="ja-JP" altLang="en-US"/>
          </a:p>
        </p:txBody>
      </p:sp>
    </p:spTree>
    <p:extLst>
      <p:ext uri="{BB962C8B-B14F-4D97-AF65-F5344CB8AC3E}">
        <p14:creationId xmlns:p14="http://schemas.microsoft.com/office/powerpoint/2010/main" val="2323100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E6A3F548-5D5B-47D8-B629-BAA1A82B6269}"/>
              </a:ext>
            </a:extLst>
          </p:cNvPr>
          <p:cNvSpPr>
            <a:spLocks noGrp="1"/>
          </p:cNvSpPr>
          <p:nvPr>
            <p:ph type="dt" sz="half" idx="10"/>
          </p:nvPr>
        </p:nvSpPr>
        <p:spPr/>
        <p:txBody>
          <a:bodyPr/>
          <a:lstStyle/>
          <a:p>
            <a:fld id="{39C9C900-92B5-4380-B5F7-81E45B75E2E1}" type="datetimeFigureOut">
              <a:rPr kumimoji="1" lang="ja-JP" altLang="en-US" smtClean="0"/>
              <a:t>2024/4/3</a:t>
            </a:fld>
            <a:endParaRPr kumimoji="1" lang="ja-JP" altLang="en-US"/>
          </a:p>
        </p:txBody>
      </p:sp>
      <p:sp>
        <p:nvSpPr>
          <p:cNvPr id="3" name="フッター プレースホルダー 2">
            <a:extLst>
              <a:ext uri="{FF2B5EF4-FFF2-40B4-BE49-F238E27FC236}">
                <a16:creationId xmlns:a16="http://schemas.microsoft.com/office/drawing/2014/main" id="{E8B12BB5-73F3-4635-91E9-DEC5B3BD9A21}"/>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BEEFD5F-6C24-4C1F-A6BE-612F80B13796}"/>
              </a:ext>
            </a:extLst>
          </p:cNvPr>
          <p:cNvSpPr>
            <a:spLocks noGrp="1"/>
          </p:cNvSpPr>
          <p:nvPr>
            <p:ph type="sldNum" sz="quarter" idx="12"/>
          </p:nvPr>
        </p:nvSpPr>
        <p:spPr/>
        <p:txBody>
          <a:bodyPr/>
          <a:lstStyle/>
          <a:p>
            <a:fld id="{D02D8B64-C928-4EB7-8605-CF80CCBF9974}" type="slidenum">
              <a:rPr kumimoji="1" lang="ja-JP" altLang="en-US" smtClean="0"/>
              <a:t>‹#›</a:t>
            </a:fld>
            <a:endParaRPr kumimoji="1" lang="ja-JP" altLang="en-US"/>
          </a:p>
        </p:txBody>
      </p:sp>
    </p:spTree>
    <p:extLst>
      <p:ext uri="{BB962C8B-B14F-4D97-AF65-F5344CB8AC3E}">
        <p14:creationId xmlns:p14="http://schemas.microsoft.com/office/powerpoint/2010/main" val="2096249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1AA68B-CE11-4426-87C3-AD3F25176EF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06A2A7F-8392-420A-85B5-C626D6618B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50CBFFAD-7496-4798-80F6-51367A6A22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453EA91-F374-4385-B735-DAC039E9A546}"/>
              </a:ext>
            </a:extLst>
          </p:cNvPr>
          <p:cNvSpPr>
            <a:spLocks noGrp="1"/>
          </p:cNvSpPr>
          <p:nvPr>
            <p:ph type="dt" sz="half" idx="10"/>
          </p:nvPr>
        </p:nvSpPr>
        <p:spPr/>
        <p:txBody>
          <a:bodyPr/>
          <a:lstStyle/>
          <a:p>
            <a:fld id="{39C9C900-92B5-4380-B5F7-81E45B75E2E1}" type="datetimeFigureOut">
              <a:rPr kumimoji="1" lang="ja-JP" altLang="en-US" smtClean="0"/>
              <a:t>2024/4/3</a:t>
            </a:fld>
            <a:endParaRPr kumimoji="1" lang="ja-JP" altLang="en-US"/>
          </a:p>
        </p:txBody>
      </p:sp>
      <p:sp>
        <p:nvSpPr>
          <p:cNvPr id="6" name="フッター プレースホルダー 5">
            <a:extLst>
              <a:ext uri="{FF2B5EF4-FFF2-40B4-BE49-F238E27FC236}">
                <a16:creationId xmlns:a16="http://schemas.microsoft.com/office/drawing/2014/main" id="{9FEF61C5-B739-480B-A5A6-D82C5F2D29A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D58AA3D-01F7-4A84-BA3E-4495F993DDC2}"/>
              </a:ext>
            </a:extLst>
          </p:cNvPr>
          <p:cNvSpPr>
            <a:spLocks noGrp="1"/>
          </p:cNvSpPr>
          <p:nvPr>
            <p:ph type="sldNum" sz="quarter" idx="12"/>
          </p:nvPr>
        </p:nvSpPr>
        <p:spPr/>
        <p:txBody>
          <a:bodyPr/>
          <a:lstStyle/>
          <a:p>
            <a:fld id="{D02D8B64-C928-4EB7-8605-CF80CCBF9974}" type="slidenum">
              <a:rPr kumimoji="1" lang="ja-JP" altLang="en-US" smtClean="0"/>
              <a:t>‹#›</a:t>
            </a:fld>
            <a:endParaRPr kumimoji="1" lang="ja-JP" altLang="en-US"/>
          </a:p>
        </p:txBody>
      </p:sp>
    </p:spTree>
    <p:extLst>
      <p:ext uri="{BB962C8B-B14F-4D97-AF65-F5344CB8AC3E}">
        <p14:creationId xmlns:p14="http://schemas.microsoft.com/office/powerpoint/2010/main" val="1660236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7BC1F1-89C4-4902-9AFE-991EC6670D5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B57A5312-E717-4026-80CD-41A013CD99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64660E16-3F79-4101-A99A-3523F8ABA5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F030459-8272-4326-868E-FCCDE85C4FFD}"/>
              </a:ext>
            </a:extLst>
          </p:cNvPr>
          <p:cNvSpPr>
            <a:spLocks noGrp="1"/>
          </p:cNvSpPr>
          <p:nvPr>
            <p:ph type="dt" sz="half" idx="10"/>
          </p:nvPr>
        </p:nvSpPr>
        <p:spPr/>
        <p:txBody>
          <a:bodyPr/>
          <a:lstStyle/>
          <a:p>
            <a:fld id="{39C9C900-92B5-4380-B5F7-81E45B75E2E1}" type="datetimeFigureOut">
              <a:rPr kumimoji="1" lang="ja-JP" altLang="en-US" smtClean="0"/>
              <a:t>2024/4/3</a:t>
            </a:fld>
            <a:endParaRPr kumimoji="1" lang="ja-JP" altLang="en-US"/>
          </a:p>
        </p:txBody>
      </p:sp>
      <p:sp>
        <p:nvSpPr>
          <p:cNvPr id="6" name="フッター プレースホルダー 5">
            <a:extLst>
              <a:ext uri="{FF2B5EF4-FFF2-40B4-BE49-F238E27FC236}">
                <a16:creationId xmlns:a16="http://schemas.microsoft.com/office/drawing/2014/main" id="{E79D0257-0565-4370-8E7B-B61FCEB5B4D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383D5B2-3E8B-4227-91CD-0E5C18BA8B8B}"/>
              </a:ext>
            </a:extLst>
          </p:cNvPr>
          <p:cNvSpPr>
            <a:spLocks noGrp="1"/>
          </p:cNvSpPr>
          <p:nvPr>
            <p:ph type="sldNum" sz="quarter" idx="12"/>
          </p:nvPr>
        </p:nvSpPr>
        <p:spPr/>
        <p:txBody>
          <a:bodyPr/>
          <a:lstStyle/>
          <a:p>
            <a:fld id="{D02D8B64-C928-4EB7-8605-CF80CCBF9974}" type="slidenum">
              <a:rPr kumimoji="1" lang="ja-JP" altLang="en-US" smtClean="0"/>
              <a:t>‹#›</a:t>
            </a:fld>
            <a:endParaRPr kumimoji="1" lang="ja-JP" altLang="en-US"/>
          </a:p>
        </p:txBody>
      </p:sp>
    </p:spTree>
    <p:extLst>
      <p:ext uri="{BB962C8B-B14F-4D97-AF65-F5344CB8AC3E}">
        <p14:creationId xmlns:p14="http://schemas.microsoft.com/office/powerpoint/2010/main" val="4040109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9A33B19B-5BA4-4DF5-8787-C0A67147A05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FB42BEF-F30E-45BC-83A4-E1BF25A72E3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F817AE6-AA63-42B4-9C82-70CB1DDFCD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C9C900-92B5-4380-B5F7-81E45B75E2E1}" type="datetimeFigureOut">
              <a:rPr kumimoji="1" lang="ja-JP" altLang="en-US" smtClean="0"/>
              <a:t>2024/4/3</a:t>
            </a:fld>
            <a:endParaRPr kumimoji="1" lang="ja-JP" altLang="en-US"/>
          </a:p>
        </p:txBody>
      </p:sp>
      <p:sp>
        <p:nvSpPr>
          <p:cNvPr id="5" name="フッター プレースホルダー 4">
            <a:extLst>
              <a:ext uri="{FF2B5EF4-FFF2-40B4-BE49-F238E27FC236}">
                <a16:creationId xmlns:a16="http://schemas.microsoft.com/office/drawing/2014/main" id="{560F3361-E19F-485F-B5EB-5D2C63BF49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C64158D2-33DF-48E3-957D-AA021D4B8B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2D8B64-C928-4EB7-8605-CF80CCBF9974}" type="slidenum">
              <a:rPr kumimoji="1" lang="ja-JP" altLang="en-US" smtClean="0"/>
              <a:t>‹#›</a:t>
            </a:fld>
            <a:endParaRPr kumimoji="1" lang="ja-JP" altLang="en-US"/>
          </a:p>
        </p:txBody>
      </p:sp>
    </p:spTree>
    <p:extLst>
      <p:ext uri="{BB962C8B-B14F-4D97-AF65-F5344CB8AC3E}">
        <p14:creationId xmlns:p14="http://schemas.microsoft.com/office/powerpoint/2010/main" val="35891408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B46F2D8-D689-4C86-97B7-D2665BC21D98}"/>
              </a:ext>
            </a:extLst>
          </p:cNvPr>
          <p:cNvSpPr>
            <a:spLocks noGrp="1"/>
          </p:cNvSpPr>
          <p:nvPr>
            <p:ph type="ctrTitle"/>
          </p:nvPr>
        </p:nvSpPr>
        <p:spPr>
          <a:xfrm>
            <a:off x="1747421" y="2809783"/>
            <a:ext cx="9144000" cy="1404967"/>
          </a:xfrm>
        </p:spPr>
        <p:txBody>
          <a:bodyPr>
            <a:normAutofit/>
          </a:bodyPr>
          <a:lstStyle/>
          <a:p>
            <a:r>
              <a:rPr lang="en-US" altLang="ja-JP" dirty="0"/>
              <a:t>Photo Report </a:t>
            </a:r>
            <a:endParaRPr kumimoji="1" lang="ja-JP" altLang="en-US" dirty="0"/>
          </a:p>
        </p:txBody>
      </p:sp>
      <p:sp>
        <p:nvSpPr>
          <p:cNvPr id="3" name="字幕 2">
            <a:extLst>
              <a:ext uri="{FF2B5EF4-FFF2-40B4-BE49-F238E27FC236}">
                <a16:creationId xmlns:a16="http://schemas.microsoft.com/office/drawing/2014/main" id="{A8D1536A-39A9-4367-8C07-A0BF7D899233}"/>
              </a:ext>
            </a:extLst>
          </p:cNvPr>
          <p:cNvSpPr>
            <a:spLocks noGrp="1"/>
          </p:cNvSpPr>
          <p:nvPr>
            <p:ph type="subTitle" idx="1"/>
          </p:nvPr>
        </p:nvSpPr>
        <p:spPr>
          <a:xfrm>
            <a:off x="2589320" y="4752733"/>
            <a:ext cx="7460202" cy="1404967"/>
          </a:xfrm>
        </p:spPr>
        <p:txBody>
          <a:bodyPr>
            <a:normAutofit/>
          </a:bodyPr>
          <a:lstStyle/>
          <a:p>
            <a:pPr algn="l"/>
            <a:r>
              <a:rPr kumimoji="1" lang="en-US" altLang="ja-JP" dirty="0"/>
              <a:t>Organization</a:t>
            </a:r>
            <a:r>
              <a:rPr lang="ja-JP" altLang="en-US" dirty="0"/>
              <a:t> </a:t>
            </a:r>
            <a:r>
              <a:rPr lang="en-US" altLang="ja-JP" dirty="0"/>
              <a:t>name:</a:t>
            </a:r>
            <a:r>
              <a:rPr lang="ja-JP" altLang="en-US" dirty="0"/>
              <a:t> </a:t>
            </a:r>
            <a:endParaRPr lang="en-US" altLang="ja-JP" dirty="0"/>
          </a:p>
          <a:p>
            <a:pPr algn="l"/>
            <a:r>
              <a:rPr kumimoji="1" lang="en-US" altLang="ja-JP" dirty="0"/>
              <a:t>Country: </a:t>
            </a:r>
            <a:endParaRPr lang="en-US" altLang="ja-JP" dirty="0"/>
          </a:p>
          <a:p>
            <a:pPr algn="l"/>
            <a:r>
              <a:rPr kumimoji="1" lang="en-US" altLang="ja-JP" dirty="0"/>
              <a:t>Date of submission:</a:t>
            </a:r>
          </a:p>
        </p:txBody>
      </p:sp>
      <p:pic>
        <p:nvPicPr>
          <p:cNvPr id="10" name="図 9">
            <a:extLst>
              <a:ext uri="{FF2B5EF4-FFF2-40B4-BE49-F238E27FC236}">
                <a16:creationId xmlns:a16="http://schemas.microsoft.com/office/drawing/2014/main" id="{DA059FE6-6CB5-4D59-9485-DCB0FF3BDDBE}"/>
              </a:ext>
            </a:extLst>
          </p:cNvPr>
          <p:cNvPicPr>
            <a:picLocks noChangeAspect="1"/>
          </p:cNvPicPr>
          <p:nvPr/>
        </p:nvPicPr>
        <p:blipFill>
          <a:blip r:embed="rId2"/>
          <a:stretch>
            <a:fillRect/>
          </a:stretch>
        </p:blipFill>
        <p:spPr>
          <a:xfrm>
            <a:off x="9602680" y="5609768"/>
            <a:ext cx="1423822" cy="969738"/>
          </a:xfrm>
          <a:prstGeom prst="rect">
            <a:avLst/>
          </a:prstGeom>
        </p:spPr>
      </p:pic>
      <p:pic>
        <p:nvPicPr>
          <p:cNvPr id="5" name="図 4">
            <a:extLst>
              <a:ext uri="{FF2B5EF4-FFF2-40B4-BE49-F238E27FC236}">
                <a16:creationId xmlns:a16="http://schemas.microsoft.com/office/drawing/2014/main" id="{4FE377AA-DED3-4A15-8745-8A9CBE7CB7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17421" y="5553237"/>
            <a:ext cx="919253" cy="1082801"/>
          </a:xfrm>
          <a:prstGeom prst="rect">
            <a:avLst/>
          </a:prstGeom>
        </p:spPr>
      </p:pic>
    </p:spTree>
    <p:extLst>
      <p:ext uri="{BB962C8B-B14F-4D97-AF65-F5344CB8AC3E}">
        <p14:creationId xmlns:p14="http://schemas.microsoft.com/office/powerpoint/2010/main" val="4073111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00014BF-4AF1-41E6-8CC7-4D9F01E4534F}"/>
              </a:ext>
            </a:extLst>
          </p:cNvPr>
          <p:cNvSpPr>
            <a:spLocks noGrp="1"/>
          </p:cNvSpPr>
          <p:nvPr>
            <p:ph type="title"/>
          </p:nvPr>
        </p:nvSpPr>
        <p:spPr>
          <a:xfrm>
            <a:off x="390524" y="317500"/>
            <a:ext cx="4581525" cy="815975"/>
          </a:xfrm>
        </p:spPr>
        <p:txBody>
          <a:bodyPr/>
          <a:lstStyle/>
          <a:p>
            <a:r>
              <a:rPr lang="en-US" altLang="ja-JP" dirty="0"/>
              <a:t>Photo report 8/10</a:t>
            </a:r>
            <a:endParaRPr lang="ja-JP" altLang="en-US" dirty="0"/>
          </a:p>
        </p:txBody>
      </p:sp>
      <p:sp>
        <p:nvSpPr>
          <p:cNvPr id="6" name="テキスト ボックス 5">
            <a:extLst>
              <a:ext uri="{FF2B5EF4-FFF2-40B4-BE49-F238E27FC236}">
                <a16:creationId xmlns:a16="http://schemas.microsoft.com/office/drawing/2014/main" id="{BD45E84C-AE7B-4071-BB82-A8FC66552A37}"/>
              </a:ext>
            </a:extLst>
          </p:cNvPr>
          <p:cNvSpPr txBox="1"/>
          <p:nvPr/>
        </p:nvSpPr>
        <p:spPr>
          <a:xfrm>
            <a:off x="6096000" y="1325563"/>
            <a:ext cx="5262664" cy="1631216"/>
          </a:xfrm>
          <a:prstGeom prst="rect">
            <a:avLst/>
          </a:prstGeom>
          <a:noFill/>
        </p:spPr>
        <p:txBody>
          <a:bodyPr wrap="square">
            <a:spAutoFit/>
          </a:bodyPr>
          <a:lstStyle/>
          <a:p>
            <a:r>
              <a:rPr lang="en-US" altLang="ja-JP" sz="2000" b="1" dirty="0"/>
              <a:t>Title: </a:t>
            </a:r>
          </a:p>
          <a:p>
            <a:r>
              <a:rPr kumimoji="1" lang="en-US" altLang="ja-JP" sz="2000" b="1" dirty="0"/>
              <a:t>Place:</a:t>
            </a:r>
          </a:p>
          <a:p>
            <a:r>
              <a:rPr lang="en-US" altLang="ja-JP" sz="2000" b="1" dirty="0"/>
              <a:t>Date: </a:t>
            </a:r>
          </a:p>
          <a:p>
            <a:r>
              <a:rPr kumimoji="1" lang="en-US" altLang="ja-JP" sz="2000" b="1" dirty="0"/>
              <a:t>Short description:</a:t>
            </a:r>
          </a:p>
          <a:p>
            <a:endParaRPr kumimoji="1" lang="en-US" altLang="ja-JP" sz="2000" dirty="0"/>
          </a:p>
        </p:txBody>
      </p:sp>
      <p:sp>
        <p:nvSpPr>
          <p:cNvPr id="8" name="コンテンツ プレースホルダー 7">
            <a:extLst>
              <a:ext uri="{FF2B5EF4-FFF2-40B4-BE49-F238E27FC236}">
                <a16:creationId xmlns:a16="http://schemas.microsoft.com/office/drawing/2014/main" id="{8820DADE-A0B0-4400-A19B-B0F24AE9A9B0}"/>
              </a:ext>
            </a:extLst>
          </p:cNvPr>
          <p:cNvSpPr>
            <a:spLocks noGrp="1"/>
          </p:cNvSpPr>
          <p:nvPr>
            <p:ph idx="1"/>
          </p:nvPr>
        </p:nvSpPr>
        <p:spPr>
          <a:xfrm>
            <a:off x="390524" y="1253330"/>
            <a:ext cx="5553075" cy="5204619"/>
          </a:xfrm>
          <a:ln>
            <a:solidFill>
              <a:schemeClr val="accent1"/>
            </a:solidFill>
          </a:ln>
        </p:spPr>
        <p:txBody>
          <a:bodyPr/>
          <a:lstStyle/>
          <a:p>
            <a:r>
              <a:rPr lang="en-US" altLang="ja-JP" dirty="0"/>
              <a:t>Photo here!</a:t>
            </a:r>
            <a:endParaRPr lang="ja-JP" altLang="en-US" dirty="0"/>
          </a:p>
        </p:txBody>
      </p:sp>
    </p:spTree>
    <p:extLst>
      <p:ext uri="{BB962C8B-B14F-4D97-AF65-F5344CB8AC3E}">
        <p14:creationId xmlns:p14="http://schemas.microsoft.com/office/powerpoint/2010/main" val="27383383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00014BF-4AF1-41E6-8CC7-4D9F01E4534F}"/>
              </a:ext>
            </a:extLst>
          </p:cNvPr>
          <p:cNvSpPr>
            <a:spLocks noGrp="1"/>
          </p:cNvSpPr>
          <p:nvPr>
            <p:ph type="title"/>
          </p:nvPr>
        </p:nvSpPr>
        <p:spPr>
          <a:xfrm>
            <a:off x="390524" y="317500"/>
            <a:ext cx="4581525" cy="815975"/>
          </a:xfrm>
        </p:spPr>
        <p:txBody>
          <a:bodyPr/>
          <a:lstStyle/>
          <a:p>
            <a:r>
              <a:rPr lang="en-US" altLang="ja-JP" dirty="0"/>
              <a:t>Photo report 9/10</a:t>
            </a:r>
            <a:endParaRPr lang="ja-JP" altLang="en-US" dirty="0"/>
          </a:p>
        </p:txBody>
      </p:sp>
      <p:sp>
        <p:nvSpPr>
          <p:cNvPr id="6" name="テキスト ボックス 5">
            <a:extLst>
              <a:ext uri="{FF2B5EF4-FFF2-40B4-BE49-F238E27FC236}">
                <a16:creationId xmlns:a16="http://schemas.microsoft.com/office/drawing/2014/main" id="{BD45E84C-AE7B-4071-BB82-A8FC66552A37}"/>
              </a:ext>
            </a:extLst>
          </p:cNvPr>
          <p:cNvSpPr txBox="1"/>
          <p:nvPr/>
        </p:nvSpPr>
        <p:spPr>
          <a:xfrm>
            <a:off x="6096000" y="1325563"/>
            <a:ext cx="5262664" cy="1631216"/>
          </a:xfrm>
          <a:prstGeom prst="rect">
            <a:avLst/>
          </a:prstGeom>
          <a:noFill/>
        </p:spPr>
        <p:txBody>
          <a:bodyPr wrap="square">
            <a:spAutoFit/>
          </a:bodyPr>
          <a:lstStyle/>
          <a:p>
            <a:r>
              <a:rPr lang="en-US" altLang="ja-JP" sz="2000" b="1" dirty="0"/>
              <a:t>Title: </a:t>
            </a:r>
          </a:p>
          <a:p>
            <a:r>
              <a:rPr kumimoji="1" lang="en-US" altLang="ja-JP" sz="2000" b="1" dirty="0"/>
              <a:t>Place:</a:t>
            </a:r>
          </a:p>
          <a:p>
            <a:r>
              <a:rPr lang="en-US" altLang="ja-JP" sz="2000" b="1" dirty="0"/>
              <a:t>Date: </a:t>
            </a:r>
          </a:p>
          <a:p>
            <a:r>
              <a:rPr kumimoji="1" lang="en-US" altLang="ja-JP" sz="2000" b="1" dirty="0"/>
              <a:t>Short description:</a:t>
            </a:r>
          </a:p>
          <a:p>
            <a:endParaRPr kumimoji="1" lang="en-US" altLang="ja-JP" sz="2000" dirty="0"/>
          </a:p>
        </p:txBody>
      </p:sp>
      <p:sp>
        <p:nvSpPr>
          <p:cNvPr id="8" name="コンテンツ プレースホルダー 7">
            <a:extLst>
              <a:ext uri="{FF2B5EF4-FFF2-40B4-BE49-F238E27FC236}">
                <a16:creationId xmlns:a16="http://schemas.microsoft.com/office/drawing/2014/main" id="{8820DADE-A0B0-4400-A19B-B0F24AE9A9B0}"/>
              </a:ext>
            </a:extLst>
          </p:cNvPr>
          <p:cNvSpPr>
            <a:spLocks noGrp="1"/>
          </p:cNvSpPr>
          <p:nvPr>
            <p:ph idx="1"/>
          </p:nvPr>
        </p:nvSpPr>
        <p:spPr>
          <a:xfrm>
            <a:off x="390524" y="1253330"/>
            <a:ext cx="5553075" cy="5204619"/>
          </a:xfrm>
          <a:ln>
            <a:solidFill>
              <a:schemeClr val="accent1"/>
            </a:solidFill>
          </a:ln>
        </p:spPr>
        <p:txBody>
          <a:bodyPr/>
          <a:lstStyle/>
          <a:p>
            <a:r>
              <a:rPr lang="en-US" altLang="ja-JP" dirty="0"/>
              <a:t>Photo here!</a:t>
            </a:r>
            <a:endParaRPr lang="ja-JP" altLang="en-US" dirty="0"/>
          </a:p>
        </p:txBody>
      </p:sp>
    </p:spTree>
    <p:extLst>
      <p:ext uri="{BB962C8B-B14F-4D97-AF65-F5344CB8AC3E}">
        <p14:creationId xmlns:p14="http://schemas.microsoft.com/office/powerpoint/2010/main" val="33089156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00014BF-4AF1-41E6-8CC7-4D9F01E4534F}"/>
              </a:ext>
            </a:extLst>
          </p:cNvPr>
          <p:cNvSpPr>
            <a:spLocks noGrp="1"/>
          </p:cNvSpPr>
          <p:nvPr>
            <p:ph type="title"/>
          </p:nvPr>
        </p:nvSpPr>
        <p:spPr>
          <a:xfrm>
            <a:off x="390524" y="317500"/>
            <a:ext cx="4581525" cy="815975"/>
          </a:xfrm>
        </p:spPr>
        <p:txBody>
          <a:bodyPr/>
          <a:lstStyle/>
          <a:p>
            <a:r>
              <a:rPr lang="en-US" altLang="ja-JP" dirty="0"/>
              <a:t>Photo report 10/10</a:t>
            </a:r>
            <a:endParaRPr lang="ja-JP" altLang="en-US" dirty="0"/>
          </a:p>
        </p:txBody>
      </p:sp>
      <p:sp>
        <p:nvSpPr>
          <p:cNvPr id="6" name="テキスト ボックス 5">
            <a:extLst>
              <a:ext uri="{FF2B5EF4-FFF2-40B4-BE49-F238E27FC236}">
                <a16:creationId xmlns:a16="http://schemas.microsoft.com/office/drawing/2014/main" id="{BD45E84C-AE7B-4071-BB82-A8FC66552A37}"/>
              </a:ext>
            </a:extLst>
          </p:cNvPr>
          <p:cNvSpPr txBox="1"/>
          <p:nvPr/>
        </p:nvSpPr>
        <p:spPr>
          <a:xfrm>
            <a:off x="6096000" y="1325563"/>
            <a:ext cx="5262664" cy="1631216"/>
          </a:xfrm>
          <a:prstGeom prst="rect">
            <a:avLst/>
          </a:prstGeom>
          <a:noFill/>
        </p:spPr>
        <p:txBody>
          <a:bodyPr wrap="square">
            <a:spAutoFit/>
          </a:bodyPr>
          <a:lstStyle/>
          <a:p>
            <a:r>
              <a:rPr lang="en-US" altLang="ja-JP" sz="2000" b="1" dirty="0"/>
              <a:t>Title: </a:t>
            </a:r>
          </a:p>
          <a:p>
            <a:r>
              <a:rPr kumimoji="1" lang="en-US" altLang="ja-JP" sz="2000" b="1" dirty="0"/>
              <a:t>Place:</a:t>
            </a:r>
          </a:p>
          <a:p>
            <a:r>
              <a:rPr lang="en-US" altLang="ja-JP" sz="2000" b="1" dirty="0"/>
              <a:t>Date: </a:t>
            </a:r>
          </a:p>
          <a:p>
            <a:r>
              <a:rPr kumimoji="1" lang="en-US" altLang="ja-JP" sz="2000" b="1" dirty="0"/>
              <a:t>Short description:</a:t>
            </a:r>
          </a:p>
          <a:p>
            <a:endParaRPr kumimoji="1" lang="en-US" altLang="ja-JP" sz="2000" dirty="0"/>
          </a:p>
        </p:txBody>
      </p:sp>
      <p:sp>
        <p:nvSpPr>
          <p:cNvPr id="8" name="コンテンツ プレースホルダー 7">
            <a:extLst>
              <a:ext uri="{FF2B5EF4-FFF2-40B4-BE49-F238E27FC236}">
                <a16:creationId xmlns:a16="http://schemas.microsoft.com/office/drawing/2014/main" id="{8820DADE-A0B0-4400-A19B-B0F24AE9A9B0}"/>
              </a:ext>
            </a:extLst>
          </p:cNvPr>
          <p:cNvSpPr>
            <a:spLocks noGrp="1"/>
          </p:cNvSpPr>
          <p:nvPr>
            <p:ph idx="1"/>
          </p:nvPr>
        </p:nvSpPr>
        <p:spPr>
          <a:xfrm>
            <a:off x="390524" y="1253330"/>
            <a:ext cx="5553075" cy="5204619"/>
          </a:xfrm>
          <a:ln>
            <a:solidFill>
              <a:schemeClr val="accent1"/>
            </a:solidFill>
          </a:ln>
        </p:spPr>
        <p:txBody>
          <a:bodyPr/>
          <a:lstStyle/>
          <a:p>
            <a:r>
              <a:rPr lang="en-US" altLang="ja-JP" dirty="0"/>
              <a:t>Photo here!</a:t>
            </a:r>
            <a:endParaRPr lang="ja-JP" altLang="en-US" dirty="0"/>
          </a:p>
        </p:txBody>
      </p:sp>
    </p:spTree>
    <p:extLst>
      <p:ext uri="{BB962C8B-B14F-4D97-AF65-F5344CB8AC3E}">
        <p14:creationId xmlns:p14="http://schemas.microsoft.com/office/powerpoint/2010/main" val="3069999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564E46-F318-4F4F-9214-CB01BBEB3783}"/>
              </a:ext>
            </a:extLst>
          </p:cNvPr>
          <p:cNvSpPr>
            <a:spLocks noGrp="1"/>
          </p:cNvSpPr>
          <p:nvPr>
            <p:ph type="title"/>
          </p:nvPr>
        </p:nvSpPr>
        <p:spPr>
          <a:xfrm>
            <a:off x="628650" y="179161"/>
            <a:ext cx="10515600" cy="1325563"/>
          </a:xfrm>
        </p:spPr>
        <p:txBody>
          <a:bodyPr/>
          <a:lstStyle/>
          <a:p>
            <a:r>
              <a:rPr kumimoji="1" lang="en-US" altLang="ja-JP"/>
              <a:t>=Sample= Photo </a:t>
            </a:r>
            <a:r>
              <a:rPr kumimoji="1" lang="en-US" altLang="ja-JP" dirty="0"/>
              <a:t>report</a:t>
            </a:r>
            <a:endParaRPr kumimoji="1" lang="ja-JP" altLang="en-US" dirty="0"/>
          </a:p>
        </p:txBody>
      </p:sp>
      <p:sp>
        <p:nvSpPr>
          <p:cNvPr id="3" name="コンテンツ プレースホルダー 2">
            <a:extLst>
              <a:ext uri="{FF2B5EF4-FFF2-40B4-BE49-F238E27FC236}">
                <a16:creationId xmlns:a16="http://schemas.microsoft.com/office/drawing/2014/main" id="{FBE94CA5-1815-4AC5-9E37-28144B4FB2F7}"/>
              </a:ext>
            </a:extLst>
          </p:cNvPr>
          <p:cNvSpPr>
            <a:spLocks noGrp="1"/>
          </p:cNvSpPr>
          <p:nvPr>
            <p:ph idx="1"/>
          </p:nvPr>
        </p:nvSpPr>
        <p:spPr>
          <a:xfrm>
            <a:off x="647700" y="1504724"/>
            <a:ext cx="10515600" cy="1325563"/>
          </a:xfrm>
        </p:spPr>
        <p:txBody>
          <a:bodyPr>
            <a:normAutofit/>
          </a:bodyPr>
          <a:lstStyle/>
          <a:p>
            <a:pPr marL="0" indent="0">
              <a:buNone/>
            </a:pPr>
            <a:r>
              <a:rPr kumimoji="1" lang="en-US" altLang="ja-JP" dirty="0">
                <a:solidFill>
                  <a:schemeClr val="accent1"/>
                </a:solidFill>
              </a:rPr>
              <a:t>Please select and report on </a:t>
            </a:r>
            <a:r>
              <a:rPr lang="en-US" altLang="ja-JP" dirty="0">
                <a:solidFill>
                  <a:schemeClr val="accent1"/>
                </a:solidFill>
              </a:rPr>
              <a:t>up</a:t>
            </a:r>
            <a:r>
              <a:rPr lang="ja-JP" altLang="en-US" dirty="0">
                <a:solidFill>
                  <a:schemeClr val="accent1"/>
                </a:solidFill>
              </a:rPr>
              <a:t> </a:t>
            </a:r>
            <a:r>
              <a:rPr lang="en-US" altLang="ja-JP" dirty="0">
                <a:solidFill>
                  <a:schemeClr val="accent1"/>
                </a:solidFill>
              </a:rPr>
              <a:t>to </a:t>
            </a:r>
            <a:r>
              <a:rPr kumimoji="1" lang="en-US" altLang="ja-JP" dirty="0">
                <a:solidFill>
                  <a:schemeClr val="accent1"/>
                </a:solidFill>
              </a:rPr>
              <a:t>10 most memorable photos during the project period. Please include a title, the place where the photo was taken, the date it was taken and a short description of the photo.</a:t>
            </a:r>
            <a:endParaRPr kumimoji="1" lang="ja-JP" altLang="en-US" dirty="0">
              <a:solidFill>
                <a:schemeClr val="accent1"/>
              </a:solidFill>
            </a:endParaRPr>
          </a:p>
        </p:txBody>
      </p:sp>
      <p:pic>
        <p:nvPicPr>
          <p:cNvPr id="6" name="Picture 7">
            <a:extLst>
              <a:ext uri="{FF2B5EF4-FFF2-40B4-BE49-F238E27FC236}">
                <a16:creationId xmlns:a16="http://schemas.microsoft.com/office/drawing/2014/main" id="{E2E7551C-8DF8-4F12-A1C6-FE3FD853A24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1812" y="3031299"/>
            <a:ext cx="4575524" cy="3431644"/>
          </a:xfrm>
          <a:prstGeom prst="rect">
            <a:avLst/>
          </a:prstGeom>
        </p:spPr>
      </p:pic>
      <p:sp>
        <p:nvSpPr>
          <p:cNvPr id="8" name="テキスト ボックス 7">
            <a:extLst>
              <a:ext uri="{FF2B5EF4-FFF2-40B4-BE49-F238E27FC236}">
                <a16:creationId xmlns:a16="http://schemas.microsoft.com/office/drawing/2014/main" id="{77941E44-BB06-4E9F-A46B-3DDC0CBEFD13}"/>
              </a:ext>
            </a:extLst>
          </p:cNvPr>
          <p:cNvSpPr txBox="1"/>
          <p:nvPr/>
        </p:nvSpPr>
        <p:spPr>
          <a:xfrm>
            <a:off x="5367236" y="3031299"/>
            <a:ext cx="6396139" cy="3416320"/>
          </a:xfrm>
          <a:prstGeom prst="rect">
            <a:avLst/>
          </a:prstGeom>
          <a:noFill/>
        </p:spPr>
        <p:txBody>
          <a:bodyPr wrap="square">
            <a:spAutoFit/>
          </a:bodyPr>
          <a:lstStyle/>
          <a:p>
            <a:r>
              <a:rPr lang="en-US" altLang="ja-JP" b="1" dirty="0"/>
              <a:t>Title:</a:t>
            </a:r>
            <a:r>
              <a:rPr lang="en-US" altLang="ja-JP" sz="1800" b="1" dirty="0"/>
              <a:t> Rally and Campaign for WLD 2020</a:t>
            </a:r>
            <a:endParaRPr lang="en-US" altLang="ja-JP" b="1" dirty="0"/>
          </a:p>
          <a:p>
            <a:r>
              <a:rPr kumimoji="1" lang="en-US" altLang="ja-JP" b="1" dirty="0"/>
              <a:t>Place: </a:t>
            </a:r>
            <a:r>
              <a:rPr kumimoji="1" lang="en-US" altLang="ja-JP" b="1" dirty="0" err="1"/>
              <a:t>Bogra</a:t>
            </a:r>
            <a:r>
              <a:rPr kumimoji="1" lang="en-US" altLang="ja-JP" b="1" dirty="0"/>
              <a:t> district, Bangladesh</a:t>
            </a:r>
          </a:p>
          <a:p>
            <a:r>
              <a:rPr lang="en-US" altLang="ja-JP" b="1" dirty="0"/>
              <a:t>Date: 28 January 2020</a:t>
            </a:r>
          </a:p>
          <a:p>
            <a:r>
              <a:rPr kumimoji="1" lang="en-US" altLang="ja-JP" b="1" dirty="0"/>
              <a:t>Short description: </a:t>
            </a:r>
          </a:p>
          <a:p>
            <a:r>
              <a:rPr lang="en-US" altLang="ja-JP" sz="1800" dirty="0"/>
              <a:t>Rally started at 9:30 am from the 250 bedded Mohammad Ali Hospital to Civil Surgeon office, </a:t>
            </a:r>
            <a:r>
              <a:rPr lang="en-US" altLang="ja-JP" sz="1800" dirty="0" err="1"/>
              <a:t>Bogura</a:t>
            </a:r>
            <a:r>
              <a:rPr lang="en-US" altLang="ja-JP" sz="1800" dirty="0"/>
              <a:t>. Honorable Civil Surgeon, Dr. Md. </a:t>
            </a:r>
            <a:r>
              <a:rPr lang="en-US" altLang="ja-JP" sz="1800" dirty="0" err="1"/>
              <a:t>Gawsul</a:t>
            </a:r>
            <a:r>
              <a:rPr lang="en-US" altLang="ja-JP" sz="1800" dirty="0"/>
              <a:t> Azim Chowdhury lead the rally. Around 250 people participated in the rally among them 90 were people affected by leprosy and their organizations call federation and self help groups, 80 government health staffs , 23 students from nursing institute , 20 other health related NGO representative, 27 Lepta staffs and volunteers, reporters and others 10.</a:t>
            </a:r>
            <a:endParaRPr kumimoji="1" lang="ja-JP" altLang="en-US" sz="1800" dirty="0"/>
          </a:p>
        </p:txBody>
      </p:sp>
      <p:sp>
        <p:nvSpPr>
          <p:cNvPr id="9" name="正方形/長方形 8">
            <a:extLst>
              <a:ext uri="{FF2B5EF4-FFF2-40B4-BE49-F238E27FC236}">
                <a16:creationId xmlns:a16="http://schemas.microsoft.com/office/drawing/2014/main" id="{85C074B3-5DA8-4D23-8EEF-571A30D3D6EE}"/>
              </a:ext>
            </a:extLst>
          </p:cNvPr>
          <p:cNvSpPr/>
          <p:nvPr/>
        </p:nvSpPr>
        <p:spPr>
          <a:xfrm>
            <a:off x="561975" y="2864245"/>
            <a:ext cx="11201400" cy="3814593"/>
          </a:xfrm>
          <a:prstGeom prst="rect">
            <a:avLst/>
          </a:prstGeom>
          <a:noFill/>
          <a:ln w="412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51051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00014BF-4AF1-41E6-8CC7-4D9F01E4534F}"/>
              </a:ext>
            </a:extLst>
          </p:cNvPr>
          <p:cNvSpPr>
            <a:spLocks noGrp="1"/>
          </p:cNvSpPr>
          <p:nvPr>
            <p:ph type="title"/>
          </p:nvPr>
        </p:nvSpPr>
        <p:spPr>
          <a:xfrm>
            <a:off x="390524" y="317500"/>
            <a:ext cx="4581525" cy="815975"/>
          </a:xfrm>
        </p:spPr>
        <p:txBody>
          <a:bodyPr/>
          <a:lstStyle/>
          <a:p>
            <a:r>
              <a:rPr lang="en-US" altLang="ja-JP" dirty="0"/>
              <a:t>Photo report 1/10</a:t>
            </a:r>
            <a:endParaRPr lang="ja-JP" altLang="en-US" dirty="0"/>
          </a:p>
        </p:txBody>
      </p:sp>
      <p:sp>
        <p:nvSpPr>
          <p:cNvPr id="6" name="テキスト ボックス 5">
            <a:extLst>
              <a:ext uri="{FF2B5EF4-FFF2-40B4-BE49-F238E27FC236}">
                <a16:creationId xmlns:a16="http://schemas.microsoft.com/office/drawing/2014/main" id="{BD45E84C-AE7B-4071-BB82-A8FC66552A37}"/>
              </a:ext>
            </a:extLst>
          </p:cNvPr>
          <p:cNvSpPr txBox="1"/>
          <p:nvPr/>
        </p:nvSpPr>
        <p:spPr>
          <a:xfrm>
            <a:off x="6096000" y="1325563"/>
            <a:ext cx="5262664" cy="1631216"/>
          </a:xfrm>
          <a:prstGeom prst="rect">
            <a:avLst/>
          </a:prstGeom>
          <a:noFill/>
        </p:spPr>
        <p:txBody>
          <a:bodyPr wrap="square">
            <a:spAutoFit/>
          </a:bodyPr>
          <a:lstStyle/>
          <a:p>
            <a:r>
              <a:rPr lang="en-US" altLang="ja-JP" sz="2000" b="1" dirty="0"/>
              <a:t>Title: </a:t>
            </a:r>
          </a:p>
          <a:p>
            <a:r>
              <a:rPr kumimoji="1" lang="en-US" altLang="ja-JP" sz="2000" b="1" dirty="0"/>
              <a:t>Place:</a:t>
            </a:r>
          </a:p>
          <a:p>
            <a:r>
              <a:rPr lang="en-US" altLang="ja-JP" sz="2000" b="1" dirty="0"/>
              <a:t>Date: </a:t>
            </a:r>
          </a:p>
          <a:p>
            <a:r>
              <a:rPr kumimoji="1" lang="en-US" altLang="ja-JP" sz="2000" b="1" dirty="0"/>
              <a:t>Short description:</a:t>
            </a:r>
          </a:p>
          <a:p>
            <a:endParaRPr kumimoji="1" lang="en-US" altLang="ja-JP" sz="2000" dirty="0"/>
          </a:p>
        </p:txBody>
      </p:sp>
      <p:sp>
        <p:nvSpPr>
          <p:cNvPr id="8" name="コンテンツ プレースホルダー 7">
            <a:extLst>
              <a:ext uri="{FF2B5EF4-FFF2-40B4-BE49-F238E27FC236}">
                <a16:creationId xmlns:a16="http://schemas.microsoft.com/office/drawing/2014/main" id="{8820DADE-A0B0-4400-A19B-B0F24AE9A9B0}"/>
              </a:ext>
            </a:extLst>
          </p:cNvPr>
          <p:cNvSpPr>
            <a:spLocks noGrp="1"/>
          </p:cNvSpPr>
          <p:nvPr>
            <p:ph idx="1"/>
          </p:nvPr>
        </p:nvSpPr>
        <p:spPr>
          <a:xfrm>
            <a:off x="390524" y="1253330"/>
            <a:ext cx="5553075" cy="5204619"/>
          </a:xfrm>
          <a:ln>
            <a:solidFill>
              <a:schemeClr val="accent1"/>
            </a:solidFill>
          </a:ln>
        </p:spPr>
        <p:txBody>
          <a:bodyPr/>
          <a:lstStyle/>
          <a:p>
            <a:r>
              <a:rPr lang="en-US" altLang="ja-JP" dirty="0"/>
              <a:t>Photo here!</a:t>
            </a:r>
            <a:endParaRPr lang="ja-JP" altLang="en-US" dirty="0"/>
          </a:p>
        </p:txBody>
      </p:sp>
    </p:spTree>
    <p:extLst>
      <p:ext uri="{BB962C8B-B14F-4D97-AF65-F5344CB8AC3E}">
        <p14:creationId xmlns:p14="http://schemas.microsoft.com/office/powerpoint/2010/main" val="2075647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00014BF-4AF1-41E6-8CC7-4D9F01E4534F}"/>
              </a:ext>
            </a:extLst>
          </p:cNvPr>
          <p:cNvSpPr>
            <a:spLocks noGrp="1"/>
          </p:cNvSpPr>
          <p:nvPr>
            <p:ph type="title"/>
          </p:nvPr>
        </p:nvSpPr>
        <p:spPr>
          <a:xfrm>
            <a:off x="390524" y="317500"/>
            <a:ext cx="4581525" cy="815975"/>
          </a:xfrm>
        </p:spPr>
        <p:txBody>
          <a:bodyPr/>
          <a:lstStyle/>
          <a:p>
            <a:r>
              <a:rPr lang="en-US" altLang="ja-JP" dirty="0"/>
              <a:t>Photo report 2/10</a:t>
            </a:r>
            <a:endParaRPr lang="ja-JP" altLang="en-US" dirty="0"/>
          </a:p>
        </p:txBody>
      </p:sp>
      <p:sp>
        <p:nvSpPr>
          <p:cNvPr id="6" name="テキスト ボックス 5">
            <a:extLst>
              <a:ext uri="{FF2B5EF4-FFF2-40B4-BE49-F238E27FC236}">
                <a16:creationId xmlns:a16="http://schemas.microsoft.com/office/drawing/2014/main" id="{BD45E84C-AE7B-4071-BB82-A8FC66552A37}"/>
              </a:ext>
            </a:extLst>
          </p:cNvPr>
          <p:cNvSpPr txBox="1"/>
          <p:nvPr/>
        </p:nvSpPr>
        <p:spPr>
          <a:xfrm>
            <a:off x="6096000" y="1325563"/>
            <a:ext cx="5262664" cy="1631216"/>
          </a:xfrm>
          <a:prstGeom prst="rect">
            <a:avLst/>
          </a:prstGeom>
          <a:noFill/>
        </p:spPr>
        <p:txBody>
          <a:bodyPr wrap="square">
            <a:spAutoFit/>
          </a:bodyPr>
          <a:lstStyle/>
          <a:p>
            <a:r>
              <a:rPr lang="en-US" altLang="ja-JP" sz="2000" b="1" dirty="0"/>
              <a:t>Title: </a:t>
            </a:r>
          </a:p>
          <a:p>
            <a:r>
              <a:rPr kumimoji="1" lang="en-US" altLang="ja-JP" sz="2000" b="1" dirty="0"/>
              <a:t>Place:</a:t>
            </a:r>
          </a:p>
          <a:p>
            <a:r>
              <a:rPr lang="en-US" altLang="ja-JP" sz="2000" b="1" dirty="0"/>
              <a:t>Date: </a:t>
            </a:r>
          </a:p>
          <a:p>
            <a:r>
              <a:rPr kumimoji="1" lang="en-US" altLang="ja-JP" sz="2000" b="1" dirty="0"/>
              <a:t>Short description:</a:t>
            </a:r>
          </a:p>
          <a:p>
            <a:endParaRPr kumimoji="1" lang="en-US" altLang="ja-JP" sz="2000" dirty="0"/>
          </a:p>
        </p:txBody>
      </p:sp>
      <p:sp>
        <p:nvSpPr>
          <p:cNvPr id="8" name="コンテンツ プレースホルダー 7">
            <a:extLst>
              <a:ext uri="{FF2B5EF4-FFF2-40B4-BE49-F238E27FC236}">
                <a16:creationId xmlns:a16="http://schemas.microsoft.com/office/drawing/2014/main" id="{8820DADE-A0B0-4400-A19B-B0F24AE9A9B0}"/>
              </a:ext>
            </a:extLst>
          </p:cNvPr>
          <p:cNvSpPr>
            <a:spLocks noGrp="1"/>
          </p:cNvSpPr>
          <p:nvPr>
            <p:ph idx="1"/>
          </p:nvPr>
        </p:nvSpPr>
        <p:spPr>
          <a:xfrm>
            <a:off x="390524" y="1253330"/>
            <a:ext cx="5553075" cy="5204619"/>
          </a:xfrm>
          <a:ln>
            <a:solidFill>
              <a:schemeClr val="accent1"/>
            </a:solidFill>
          </a:ln>
        </p:spPr>
        <p:txBody>
          <a:bodyPr/>
          <a:lstStyle/>
          <a:p>
            <a:r>
              <a:rPr lang="en-US" altLang="ja-JP" dirty="0"/>
              <a:t>Photo here!</a:t>
            </a:r>
            <a:endParaRPr lang="ja-JP" altLang="en-US" dirty="0"/>
          </a:p>
        </p:txBody>
      </p:sp>
    </p:spTree>
    <p:extLst>
      <p:ext uri="{BB962C8B-B14F-4D97-AF65-F5344CB8AC3E}">
        <p14:creationId xmlns:p14="http://schemas.microsoft.com/office/powerpoint/2010/main" val="1314487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00014BF-4AF1-41E6-8CC7-4D9F01E4534F}"/>
              </a:ext>
            </a:extLst>
          </p:cNvPr>
          <p:cNvSpPr>
            <a:spLocks noGrp="1"/>
          </p:cNvSpPr>
          <p:nvPr>
            <p:ph type="title"/>
          </p:nvPr>
        </p:nvSpPr>
        <p:spPr>
          <a:xfrm>
            <a:off x="390524" y="317500"/>
            <a:ext cx="4581525" cy="815975"/>
          </a:xfrm>
        </p:spPr>
        <p:txBody>
          <a:bodyPr/>
          <a:lstStyle/>
          <a:p>
            <a:r>
              <a:rPr lang="en-US" altLang="ja-JP" dirty="0"/>
              <a:t>Photo report 3/10</a:t>
            </a:r>
            <a:endParaRPr lang="ja-JP" altLang="en-US" dirty="0"/>
          </a:p>
        </p:txBody>
      </p:sp>
      <p:sp>
        <p:nvSpPr>
          <p:cNvPr id="6" name="テキスト ボックス 5">
            <a:extLst>
              <a:ext uri="{FF2B5EF4-FFF2-40B4-BE49-F238E27FC236}">
                <a16:creationId xmlns:a16="http://schemas.microsoft.com/office/drawing/2014/main" id="{BD45E84C-AE7B-4071-BB82-A8FC66552A37}"/>
              </a:ext>
            </a:extLst>
          </p:cNvPr>
          <p:cNvSpPr txBox="1"/>
          <p:nvPr/>
        </p:nvSpPr>
        <p:spPr>
          <a:xfrm>
            <a:off x="6096000" y="1325563"/>
            <a:ext cx="5262664" cy="1631216"/>
          </a:xfrm>
          <a:prstGeom prst="rect">
            <a:avLst/>
          </a:prstGeom>
          <a:noFill/>
        </p:spPr>
        <p:txBody>
          <a:bodyPr wrap="square">
            <a:spAutoFit/>
          </a:bodyPr>
          <a:lstStyle/>
          <a:p>
            <a:r>
              <a:rPr lang="en-US" altLang="ja-JP" sz="2000" b="1" dirty="0"/>
              <a:t>Title: </a:t>
            </a:r>
          </a:p>
          <a:p>
            <a:r>
              <a:rPr kumimoji="1" lang="en-US" altLang="ja-JP" sz="2000" b="1" dirty="0"/>
              <a:t>Place:</a:t>
            </a:r>
          </a:p>
          <a:p>
            <a:r>
              <a:rPr lang="en-US" altLang="ja-JP" sz="2000" b="1" dirty="0"/>
              <a:t>Date: </a:t>
            </a:r>
          </a:p>
          <a:p>
            <a:r>
              <a:rPr kumimoji="1" lang="en-US" altLang="ja-JP" sz="2000" b="1" dirty="0"/>
              <a:t>Short description:</a:t>
            </a:r>
          </a:p>
          <a:p>
            <a:endParaRPr kumimoji="1" lang="en-US" altLang="ja-JP" sz="2000" dirty="0"/>
          </a:p>
        </p:txBody>
      </p:sp>
      <p:sp>
        <p:nvSpPr>
          <p:cNvPr id="8" name="コンテンツ プレースホルダー 7">
            <a:extLst>
              <a:ext uri="{FF2B5EF4-FFF2-40B4-BE49-F238E27FC236}">
                <a16:creationId xmlns:a16="http://schemas.microsoft.com/office/drawing/2014/main" id="{8820DADE-A0B0-4400-A19B-B0F24AE9A9B0}"/>
              </a:ext>
            </a:extLst>
          </p:cNvPr>
          <p:cNvSpPr>
            <a:spLocks noGrp="1"/>
          </p:cNvSpPr>
          <p:nvPr>
            <p:ph idx="1"/>
          </p:nvPr>
        </p:nvSpPr>
        <p:spPr>
          <a:xfrm>
            <a:off x="390524" y="1253330"/>
            <a:ext cx="5553075" cy="5204619"/>
          </a:xfrm>
          <a:ln>
            <a:solidFill>
              <a:schemeClr val="accent1"/>
            </a:solidFill>
          </a:ln>
        </p:spPr>
        <p:txBody>
          <a:bodyPr/>
          <a:lstStyle/>
          <a:p>
            <a:r>
              <a:rPr lang="en-US" altLang="ja-JP" dirty="0"/>
              <a:t>Photo here!</a:t>
            </a:r>
            <a:endParaRPr lang="ja-JP" altLang="en-US" dirty="0"/>
          </a:p>
        </p:txBody>
      </p:sp>
    </p:spTree>
    <p:extLst>
      <p:ext uri="{BB962C8B-B14F-4D97-AF65-F5344CB8AC3E}">
        <p14:creationId xmlns:p14="http://schemas.microsoft.com/office/powerpoint/2010/main" val="3983859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00014BF-4AF1-41E6-8CC7-4D9F01E4534F}"/>
              </a:ext>
            </a:extLst>
          </p:cNvPr>
          <p:cNvSpPr>
            <a:spLocks noGrp="1"/>
          </p:cNvSpPr>
          <p:nvPr>
            <p:ph type="title"/>
          </p:nvPr>
        </p:nvSpPr>
        <p:spPr>
          <a:xfrm>
            <a:off x="390524" y="317500"/>
            <a:ext cx="4581525" cy="815975"/>
          </a:xfrm>
        </p:spPr>
        <p:txBody>
          <a:bodyPr/>
          <a:lstStyle/>
          <a:p>
            <a:r>
              <a:rPr lang="en-US" altLang="ja-JP" dirty="0"/>
              <a:t>Photo report 4/10</a:t>
            </a:r>
            <a:endParaRPr lang="ja-JP" altLang="en-US" dirty="0"/>
          </a:p>
        </p:txBody>
      </p:sp>
      <p:sp>
        <p:nvSpPr>
          <p:cNvPr id="6" name="テキスト ボックス 5">
            <a:extLst>
              <a:ext uri="{FF2B5EF4-FFF2-40B4-BE49-F238E27FC236}">
                <a16:creationId xmlns:a16="http://schemas.microsoft.com/office/drawing/2014/main" id="{BD45E84C-AE7B-4071-BB82-A8FC66552A37}"/>
              </a:ext>
            </a:extLst>
          </p:cNvPr>
          <p:cNvSpPr txBox="1"/>
          <p:nvPr/>
        </p:nvSpPr>
        <p:spPr>
          <a:xfrm>
            <a:off x="6096000" y="1325563"/>
            <a:ext cx="5262664" cy="1631216"/>
          </a:xfrm>
          <a:prstGeom prst="rect">
            <a:avLst/>
          </a:prstGeom>
          <a:noFill/>
        </p:spPr>
        <p:txBody>
          <a:bodyPr wrap="square">
            <a:spAutoFit/>
          </a:bodyPr>
          <a:lstStyle/>
          <a:p>
            <a:r>
              <a:rPr lang="en-US" altLang="ja-JP" sz="2000" b="1" dirty="0"/>
              <a:t>Title: </a:t>
            </a:r>
          </a:p>
          <a:p>
            <a:r>
              <a:rPr kumimoji="1" lang="en-US" altLang="ja-JP" sz="2000" b="1" dirty="0"/>
              <a:t>Place:</a:t>
            </a:r>
          </a:p>
          <a:p>
            <a:r>
              <a:rPr lang="en-US" altLang="ja-JP" sz="2000" b="1" dirty="0"/>
              <a:t>Date: </a:t>
            </a:r>
          </a:p>
          <a:p>
            <a:r>
              <a:rPr kumimoji="1" lang="en-US" altLang="ja-JP" sz="2000" b="1" dirty="0"/>
              <a:t>Short description:</a:t>
            </a:r>
          </a:p>
          <a:p>
            <a:endParaRPr kumimoji="1" lang="en-US" altLang="ja-JP" sz="2000" dirty="0"/>
          </a:p>
        </p:txBody>
      </p:sp>
      <p:sp>
        <p:nvSpPr>
          <p:cNvPr id="8" name="コンテンツ プレースホルダー 7">
            <a:extLst>
              <a:ext uri="{FF2B5EF4-FFF2-40B4-BE49-F238E27FC236}">
                <a16:creationId xmlns:a16="http://schemas.microsoft.com/office/drawing/2014/main" id="{8820DADE-A0B0-4400-A19B-B0F24AE9A9B0}"/>
              </a:ext>
            </a:extLst>
          </p:cNvPr>
          <p:cNvSpPr>
            <a:spLocks noGrp="1"/>
          </p:cNvSpPr>
          <p:nvPr>
            <p:ph idx="1"/>
          </p:nvPr>
        </p:nvSpPr>
        <p:spPr>
          <a:xfrm>
            <a:off x="390524" y="1253330"/>
            <a:ext cx="5553075" cy="5204619"/>
          </a:xfrm>
          <a:ln>
            <a:solidFill>
              <a:schemeClr val="accent1"/>
            </a:solidFill>
          </a:ln>
        </p:spPr>
        <p:txBody>
          <a:bodyPr/>
          <a:lstStyle/>
          <a:p>
            <a:r>
              <a:rPr lang="en-US" altLang="ja-JP" dirty="0"/>
              <a:t>Photo here!</a:t>
            </a:r>
            <a:endParaRPr lang="ja-JP" altLang="en-US" dirty="0"/>
          </a:p>
        </p:txBody>
      </p:sp>
    </p:spTree>
    <p:extLst>
      <p:ext uri="{BB962C8B-B14F-4D97-AF65-F5344CB8AC3E}">
        <p14:creationId xmlns:p14="http://schemas.microsoft.com/office/powerpoint/2010/main" val="637434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00014BF-4AF1-41E6-8CC7-4D9F01E4534F}"/>
              </a:ext>
            </a:extLst>
          </p:cNvPr>
          <p:cNvSpPr>
            <a:spLocks noGrp="1"/>
          </p:cNvSpPr>
          <p:nvPr>
            <p:ph type="title"/>
          </p:nvPr>
        </p:nvSpPr>
        <p:spPr>
          <a:xfrm>
            <a:off x="390524" y="317500"/>
            <a:ext cx="4581525" cy="815975"/>
          </a:xfrm>
        </p:spPr>
        <p:txBody>
          <a:bodyPr/>
          <a:lstStyle/>
          <a:p>
            <a:r>
              <a:rPr lang="en-US" altLang="ja-JP" dirty="0"/>
              <a:t>Photo report 5/10</a:t>
            </a:r>
            <a:endParaRPr lang="ja-JP" altLang="en-US" dirty="0"/>
          </a:p>
        </p:txBody>
      </p:sp>
      <p:sp>
        <p:nvSpPr>
          <p:cNvPr id="6" name="テキスト ボックス 5">
            <a:extLst>
              <a:ext uri="{FF2B5EF4-FFF2-40B4-BE49-F238E27FC236}">
                <a16:creationId xmlns:a16="http://schemas.microsoft.com/office/drawing/2014/main" id="{BD45E84C-AE7B-4071-BB82-A8FC66552A37}"/>
              </a:ext>
            </a:extLst>
          </p:cNvPr>
          <p:cNvSpPr txBox="1"/>
          <p:nvPr/>
        </p:nvSpPr>
        <p:spPr>
          <a:xfrm>
            <a:off x="6096000" y="1325563"/>
            <a:ext cx="5262664" cy="1631216"/>
          </a:xfrm>
          <a:prstGeom prst="rect">
            <a:avLst/>
          </a:prstGeom>
          <a:noFill/>
        </p:spPr>
        <p:txBody>
          <a:bodyPr wrap="square">
            <a:spAutoFit/>
          </a:bodyPr>
          <a:lstStyle/>
          <a:p>
            <a:r>
              <a:rPr lang="en-US" altLang="ja-JP" sz="2000" b="1" dirty="0"/>
              <a:t>Title: </a:t>
            </a:r>
          </a:p>
          <a:p>
            <a:r>
              <a:rPr kumimoji="1" lang="en-US" altLang="ja-JP" sz="2000" b="1" dirty="0"/>
              <a:t>Place:</a:t>
            </a:r>
          </a:p>
          <a:p>
            <a:r>
              <a:rPr lang="en-US" altLang="ja-JP" sz="2000" b="1" dirty="0"/>
              <a:t>Date: </a:t>
            </a:r>
          </a:p>
          <a:p>
            <a:r>
              <a:rPr kumimoji="1" lang="en-US" altLang="ja-JP" sz="2000" b="1" dirty="0"/>
              <a:t>Short description:</a:t>
            </a:r>
          </a:p>
          <a:p>
            <a:endParaRPr kumimoji="1" lang="en-US" altLang="ja-JP" sz="2000" dirty="0"/>
          </a:p>
        </p:txBody>
      </p:sp>
      <p:sp>
        <p:nvSpPr>
          <p:cNvPr id="8" name="コンテンツ プレースホルダー 7">
            <a:extLst>
              <a:ext uri="{FF2B5EF4-FFF2-40B4-BE49-F238E27FC236}">
                <a16:creationId xmlns:a16="http://schemas.microsoft.com/office/drawing/2014/main" id="{8820DADE-A0B0-4400-A19B-B0F24AE9A9B0}"/>
              </a:ext>
            </a:extLst>
          </p:cNvPr>
          <p:cNvSpPr>
            <a:spLocks noGrp="1"/>
          </p:cNvSpPr>
          <p:nvPr>
            <p:ph idx="1"/>
          </p:nvPr>
        </p:nvSpPr>
        <p:spPr>
          <a:xfrm>
            <a:off x="390524" y="1253330"/>
            <a:ext cx="5553075" cy="5204619"/>
          </a:xfrm>
          <a:ln>
            <a:solidFill>
              <a:schemeClr val="accent1"/>
            </a:solidFill>
          </a:ln>
        </p:spPr>
        <p:txBody>
          <a:bodyPr/>
          <a:lstStyle/>
          <a:p>
            <a:r>
              <a:rPr lang="en-US" altLang="ja-JP" dirty="0"/>
              <a:t>Photo here!</a:t>
            </a:r>
            <a:endParaRPr lang="ja-JP" altLang="en-US" dirty="0"/>
          </a:p>
        </p:txBody>
      </p:sp>
    </p:spTree>
    <p:extLst>
      <p:ext uri="{BB962C8B-B14F-4D97-AF65-F5344CB8AC3E}">
        <p14:creationId xmlns:p14="http://schemas.microsoft.com/office/powerpoint/2010/main" val="3989941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00014BF-4AF1-41E6-8CC7-4D9F01E4534F}"/>
              </a:ext>
            </a:extLst>
          </p:cNvPr>
          <p:cNvSpPr>
            <a:spLocks noGrp="1"/>
          </p:cNvSpPr>
          <p:nvPr>
            <p:ph type="title"/>
          </p:nvPr>
        </p:nvSpPr>
        <p:spPr>
          <a:xfrm>
            <a:off x="390524" y="317500"/>
            <a:ext cx="4581525" cy="815975"/>
          </a:xfrm>
        </p:spPr>
        <p:txBody>
          <a:bodyPr/>
          <a:lstStyle/>
          <a:p>
            <a:r>
              <a:rPr lang="en-US" altLang="ja-JP" dirty="0"/>
              <a:t>Photo report 6/10</a:t>
            </a:r>
            <a:endParaRPr lang="ja-JP" altLang="en-US" dirty="0"/>
          </a:p>
        </p:txBody>
      </p:sp>
      <p:sp>
        <p:nvSpPr>
          <p:cNvPr id="6" name="テキスト ボックス 5">
            <a:extLst>
              <a:ext uri="{FF2B5EF4-FFF2-40B4-BE49-F238E27FC236}">
                <a16:creationId xmlns:a16="http://schemas.microsoft.com/office/drawing/2014/main" id="{BD45E84C-AE7B-4071-BB82-A8FC66552A37}"/>
              </a:ext>
            </a:extLst>
          </p:cNvPr>
          <p:cNvSpPr txBox="1"/>
          <p:nvPr/>
        </p:nvSpPr>
        <p:spPr>
          <a:xfrm>
            <a:off x="6096000" y="1325563"/>
            <a:ext cx="5262664" cy="1631216"/>
          </a:xfrm>
          <a:prstGeom prst="rect">
            <a:avLst/>
          </a:prstGeom>
          <a:noFill/>
        </p:spPr>
        <p:txBody>
          <a:bodyPr wrap="square">
            <a:spAutoFit/>
          </a:bodyPr>
          <a:lstStyle/>
          <a:p>
            <a:r>
              <a:rPr lang="en-US" altLang="ja-JP" sz="2000" b="1" dirty="0"/>
              <a:t>Title: </a:t>
            </a:r>
          </a:p>
          <a:p>
            <a:r>
              <a:rPr kumimoji="1" lang="en-US" altLang="ja-JP" sz="2000" b="1" dirty="0"/>
              <a:t>Place:</a:t>
            </a:r>
          </a:p>
          <a:p>
            <a:r>
              <a:rPr lang="en-US" altLang="ja-JP" sz="2000" b="1" dirty="0"/>
              <a:t>Date: </a:t>
            </a:r>
          </a:p>
          <a:p>
            <a:r>
              <a:rPr kumimoji="1" lang="en-US" altLang="ja-JP" sz="2000" b="1" dirty="0"/>
              <a:t>Short description:</a:t>
            </a:r>
          </a:p>
          <a:p>
            <a:endParaRPr kumimoji="1" lang="en-US" altLang="ja-JP" sz="2000" dirty="0"/>
          </a:p>
        </p:txBody>
      </p:sp>
      <p:sp>
        <p:nvSpPr>
          <p:cNvPr id="8" name="コンテンツ プレースホルダー 7">
            <a:extLst>
              <a:ext uri="{FF2B5EF4-FFF2-40B4-BE49-F238E27FC236}">
                <a16:creationId xmlns:a16="http://schemas.microsoft.com/office/drawing/2014/main" id="{8820DADE-A0B0-4400-A19B-B0F24AE9A9B0}"/>
              </a:ext>
            </a:extLst>
          </p:cNvPr>
          <p:cNvSpPr>
            <a:spLocks noGrp="1"/>
          </p:cNvSpPr>
          <p:nvPr>
            <p:ph idx="1"/>
          </p:nvPr>
        </p:nvSpPr>
        <p:spPr>
          <a:xfrm>
            <a:off x="390524" y="1253330"/>
            <a:ext cx="5553075" cy="5204619"/>
          </a:xfrm>
          <a:ln>
            <a:solidFill>
              <a:schemeClr val="accent1"/>
            </a:solidFill>
          </a:ln>
        </p:spPr>
        <p:txBody>
          <a:bodyPr/>
          <a:lstStyle/>
          <a:p>
            <a:r>
              <a:rPr lang="en-US" altLang="ja-JP" dirty="0"/>
              <a:t>Photo here!</a:t>
            </a:r>
            <a:endParaRPr lang="ja-JP" altLang="en-US" dirty="0"/>
          </a:p>
        </p:txBody>
      </p:sp>
    </p:spTree>
    <p:extLst>
      <p:ext uri="{BB962C8B-B14F-4D97-AF65-F5344CB8AC3E}">
        <p14:creationId xmlns:p14="http://schemas.microsoft.com/office/powerpoint/2010/main" val="19828673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00014BF-4AF1-41E6-8CC7-4D9F01E4534F}"/>
              </a:ext>
            </a:extLst>
          </p:cNvPr>
          <p:cNvSpPr>
            <a:spLocks noGrp="1"/>
          </p:cNvSpPr>
          <p:nvPr>
            <p:ph type="title"/>
          </p:nvPr>
        </p:nvSpPr>
        <p:spPr>
          <a:xfrm>
            <a:off x="390524" y="317500"/>
            <a:ext cx="4581525" cy="815975"/>
          </a:xfrm>
        </p:spPr>
        <p:txBody>
          <a:bodyPr/>
          <a:lstStyle/>
          <a:p>
            <a:r>
              <a:rPr lang="en-US" altLang="ja-JP" dirty="0"/>
              <a:t>Photo report 7/10</a:t>
            </a:r>
            <a:endParaRPr lang="ja-JP" altLang="en-US" dirty="0"/>
          </a:p>
        </p:txBody>
      </p:sp>
      <p:sp>
        <p:nvSpPr>
          <p:cNvPr id="6" name="テキスト ボックス 5">
            <a:extLst>
              <a:ext uri="{FF2B5EF4-FFF2-40B4-BE49-F238E27FC236}">
                <a16:creationId xmlns:a16="http://schemas.microsoft.com/office/drawing/2014/main" id="{BD45E84C-AE7B-4071-BB82-A8FC66552A37}"/>
              </a:ext>
            </a:extLst>
          </p:cNvPr>
          <p:cNvSpPr txBox="1"/>
          <p:nvPr/>
        </p:nvSpPr>
        <p:spPr>
          <a:xfrm>
            <a:off x="6096000" y="1325563"/>
            <a:ext cx="5262664" cy="1631216"/>
          </a:xfrm>
          <a:prstGeom prst="rect">
            <a:avLst/>
          </a:prstGeom>
          <a:noFill/>
        </p:spPr>
        <p:txBody>
          <a:bodyPr wrap="square">
            <a:spAutoFit/>
          </a:bodyPr>
          <a:lstStyle/>
          <a:p>
            <a:r>
              <a:rPr lang="en-US" altLang="ja-JP" sz="2000" b="1" dirty="0"/>
              <a:t>Title: </a:t>
            </a:r>
          </a:p>
          <a:p>
            <a:r>
              <a:rPr kumimoji="1" lang="en-US" altLang="ja-JP" sz="2000" b="1" dirty="0"/>
              <a:t>Place:</a:t>
            </a:r>
          </a:p>
          <a:p>
            <a:r>
              <a:rPr lang="en-US" altLang="ja-JP" sz="2000" b="1" dirty="0"/>
              <a:t>Date: </a:t>
            </a:r>
          </a:p>
          <a:p>
            <a:r>
              <a:rPr kumimoji="1" lang="en-US" altLang="ja-JP" sz="2000" b="1" dirty="0"/>
              <a:t>Short description:</a:t>
            </a:r>
          </a:p>
          <a:p>
            <a:endParaRPr kumimoji="1" lang="en-US" altLang="ja-JP" sz="2000" dirty="0"/>
          </a:p>
        </p:txBody>
      </p:sp>
      <p:sp>
        <p:nvSpPr>
          <p:cNvPr id="8" name="コンテンツ プレースホルダー 7">
            <a:extLst>
              <a:ext uri="{FF2B5EF4-FFF2-40B4-BE49-F238E27FC236}">
                <a16:creationId xmlns:a16="http://schemas.microsoft.com/office/drawing/2014/main" id="{8820DADE-A0B0-4400-A19B-B0F24AE9A9B0}"/>
              </a:ext>
            </a:extLst>
          </p:cNvPr>
          <p:cNvSpPr>
            <a:spLocks noGrp="1"/>
          </p:cNvSpPr>
          <p:nvPr>
            <p:ph idx="1"/>
          </p:nvPr>
        </p:nvSpPr>
        <p:spPr>
          <a:xfrm>
            <a:off x="390524" y="1253330"/>
            <a:ext cx="5553075" cy="5204619"/>
          </a:xfrm>
          <a:ln>
            <a:solidFill>
              <a:schemeClr val="accent1"/>
            </a:solidFill>
          </a:ln>
        </p:spPr>
        <p:txBody>
          <a:bodyPr/>
          <a:lstStyle/>
          <a:p>
            <a:r>
              <a:rPr lang="en-US" altLang="ja-JP" dirty="0"/>
              <a:t>Photo here!</a:t>
            </a:r>
            <a:endParaRPr lang="ja-JP" altLang="en-US" dirty="0"/>
          </a:p>
        </p:txBody>
      </p:sp>
    </p:spTree>
    <p:extLst>
      <p:ext uri="{BB962C8B-B14F-4D97-AF65-F5344CB8AC3E}">
        <p14:creationId xmlns:p14="http://schemas.microsoft.com/office/powerpoint/2010/main" val="363256742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318</Words>
  <Application>Microsoft Office PowerPoint</Application>
  <PresentationFormat>ワイド画面</PresentationFormat>
  <Paragraphs>71</Paragraphs>
  <Slides>12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12</vt:i4>
      </vt:variant>
    </vt:vector>
  </HeadingPairs>
  <TitlesOfParts>
    <vt:vector size="16" baseType="lpstr">
      <vt:lpstr>游ゴシック</vt:lpstr>
      <vt:lpstr>Arial</vt:lpstr>
      <vt:lpstr>Calibri</vt:lpstr>
      <vt:lpstr>Office テーマ</vt:lpstr>
      <vt:lpstr>Photo Report </vt:lpstr>
      <vt:lpstr>=Sample= Photo report</vt:lpstr>
      <vt:lpstr>Photo report 1/10</vt:lpstr>
      <vt:lpstr>Photo report 2/10</vt:lpstr>
      <vt:lpstr>Photo report 3/10</vt:lpstr>
      <vt:lpstr>Photo report 4/10</vt:lpstr>
      <vt:lpstr>Photo report 5/10</vt:lpstr>
      <vt:lpstr>Photo report 6/10</vt:lpstr>
      <vt:lpstr>Photo report 7/10</vt:lpstr>
      <vt:lpstr>Photo report 8/10</vt:lpstr>
      <vt:lpstr>Photo report 9/10</vt:lpstr>
      <vt:lpstr>Photo report 10/10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Don’t forget leprosy Campaign  Program A: Awareness raising activities </dc:title>
  <dc:creator>益﨑 慈子</dc:creator>
  <cp:lastModifiedBy>知恵美 三賀</cp:lastModifiedBy>
  <cp:revision>3</cp:revision>
  <dcterms:created xsi:type="dcterms:W3CDTF">2021-12-22T08:40:00Z</dcterms:created>
  <dcterms:modified xsi:type="dcterms:W3CDTF">2024-04-03T05:13:35Z</dcterms:modified>
</cp:coreProperties>
</file>