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14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53" autoAdjust="0"/>
    <p:restoredTop sz="96327"/>
  </p:normalViewPr>
  <p:slideViewPr>
    <p:cSldViewPr snapToGrid="0">
      <p:cViewPr varScale="1">
        <p:scale>
          <a:sx n="70" d="100"/>
          <a:sy n="70" d="100"/>
        </p:scale>
        <p:origin x="78" y="2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5" d="100"/>
          <a:sy n="65" d="100"/>
        </p:scale>
        <p:origin x="3154" y="5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知恵美 三賀" userId="b9c3c69ecf8ee9d6" providerId="LiveId" clId="{18C5271D-EAD8-4D0E-9F47-AE20C1291007}"/>
    <pc:docChg chg="modSld">
      <pc:chgData name="知恵美 三賀" userId="b9c3c69ecf8ee9d6" providerId="LiveId" clId="{18C5271D-EAD8-4D0E-9F47-AE20C1291007}" dt="2024-04-03T05:16:57.442" v="13" actId="20577"/>
      <pc:docMkLst>
        <pc:docMk/>
      </pc:docMkLst>
      <pc:sldChg chg="modSp mod">
        <pc:chgData name="知恵美 三賀" userId="b9c3c69ecf8ee9d6" providerId="LiveId" clId="{18C5271D-EAD8-4D0E-9F47-AE20C1291007}" dt="2024-04-03T05:16:57.442" v="13" actId="20577"/>
        <pc:sldMkLst>
          <pc:docMk/>
          <pc:sldMk cId="3451051504" sldId="257"/>
        </pc:sldMkLst>
        <pc:spChg chg="mod">
          <ac:chgData name="知恵美 三賀" userId="b9c3c69ecf8ee9d6" providerId="LiveId" clId="{18C5271D-EAD8-4D0E-9F47-AE20C1291007}" dt="2024-04-03T05:16:57.442" v="13" actId="20577"/>
          <ac:spMkLst>
            <pc:docMk/>
            <pc:sldMk cId="3451051504" sldId="257"/>
            <ac:spMk id="2" creationId="{7F564E46-F318-4F4F-9214-CB01BBEB3783}"/>
          </ac:spMkLst>
        </pc:spChg>
      </pc:sldChg>
    </pc:docChg>
  </pc:docChgLst>
  <pc:docChgLst>
    <pc:chgData name="三賀 知恵美" userId="b9c3c69ecf8ee9d6" providerId="LiveId" clId="{EF2E3CC1-AED5-4C68-8CBE-67B92B0EAD2B}"/>
    <pc:docChg chg="modSld">
      <pc:chgData name="三賀 知恵美" userId="b9c3c69ecf8ee9d6" providerId="LiveId" clId="{EF2E3CC1-AED5-4C68-8CBE-67B92B0EAD2B}" dt="2022-03-25T01:51:17.969" v="9" actId="1076"/>
      <pc:docMkLst>
        <pc:docMk/>
      </pc:docMkLst>
      <pc:sldChg chg="addSp modSp mod">
        <pc:chgData name="三賀 知恵美" userId="b9c3c69ecf8ee9d6" providerId="LiveId" clId="{EF2E3CC1-AED5-4C68-8CBE-67B92B0EAD2B}" dt="2022-03-25T01:51:17.969" v="9" actId="1076"/>
        <pc:sldMkLst>
          <pc:docMk/>
          <pc:sldMk cId="407311126" sldId="256"/>
        </pc:sldMkLst>
        <pc:picChg chg="add mod">
          <ac:chgData name="三賀 知恵美" userId="b9c3c69ecf8ee9d6" providerId="LiveId" clId="{EF2E3CC1-AED5-4C68-8CBE-67B92B0EAD2B}" dt="2022-03-25T01:51:17.969" v="9" actId="1076"/>
          <ac:picMkLst>
            <pc:docMk/>
            <pc:sldMk cId="407311126" sldId="256"/>
            <ac:picMk id="5" creationId="{75F4B5F9-5BAC-43E2-93B8-3E4059D52EC5}"/>
          </ac:picMkLst>
        </pc:picChg>
        <pc:picChg chg="mod">
          <ac:chgData name="三賀 知恵美" userId="b9c3c69ecf8ee9d6" providerId="LiveId" clId="{EF2E3CC1-AED5-4C68-8CBE-67B92B0EAD2B}" dt="2022-03-25T01:50:59.920" v="2" actId="1076"/>
          <ac:picMkLst>
            <pc:docMk/>
            <pc:sldMk cId="407311126" sldId="256"/>
            <ac:picMk id="10" creationId="{DA059FE6-6CB5-4D59-9485-DCB0FF3BDDBE}"/>
          </ac:picMkLst>
        </pc:picChg>
      </pc:sldChg>
    </pc:docChg>
  </pc:docChgLst>
  <pc:docChgLst>
    <pc:chgData name="知恵美 三賀" userId="b9c3c69ecf8ee9d6" providerId="LiveId" clId="{999ED522-F154-004C-90EB-A36C0A72C2E3}"/>
    <pc:docChg chg="undo custSel modSld">
      <pc:chgData name="知恵美 三賀" userId="b9c3c69ecf8ee9d6" providerId="LiveId" clId="{999ED522-F154-004C-90EB-A36C0A72C2E3}" dt="2023-03-30T03:27:43.129" v="330"/>
      <pc:docMkLst>
        <pc:docMk/>
      </pc:docMkLst>
      <pc:sldChg chg="modSp mod">
        <pc:chgData name="知恵美 三賀" userId="b9c3c69ecf8ee9d6" providerId="LiveId" clId="{999ED522-F154-004C-90EB-A36C0A72C2E3}" dt="2023-03-30T03:21:50.822" v="34" actId="20577"/>
        <pc:sldMkLst>
          <pc:docMk/>
          <pc:sldMk cId="407311126" sldId="256"/>
        </pc:sldMkLst>
        <pc:spChg chg="mod">
          <ac:chgData name="知恵美 三賀" userId="b9c3c69ecf8ee9d6" providerId="LiveId" clId="{999ED522-F154-004C-90EB-A36C0A72C2E3}" dt="2023-03-30T03:21:50.822" v="34" actId="20577"/>
          <ac:spMkLst>
            <pc:docMk/>
            <pc:sldMk cId="407311126" sldId="256"/>
            <ac:spMk id="3" creationId="{A8D1536A-39A9-4367-8C07-A0BF7D899233}"/>
          </ac:spMkLst>
        </pc:spChg>
      </pc:sldChg>
      <pc:sldChg chg="modSp mod">
        <pc:chgData name="知恵美 三賀" userId="b9c3c69ecf8ee9d6" providerId="LiveId" clId="{999ED522-F154-004C-90EB-A36C0A72C2E3}" dt="2023-03-30T03:25:22.455" v="217" actId="20577"/>
        <pc:sldMkLst>
          <pc:docMk/>
          <pc:sldMk cId="3451051504" sldId="257"/>
        </pc:sldMkLst>
        <pc:spChg chg="mod">
          <ac:chgData name="知恵美 三賀" userId="b9c3c69ecf8ee9d6" providerId="LiveId" clId="{999ED522-F154-004C-90EB-A36C0A72C2E3}" dt="2023-03-30T03:22:42.972" v="37" actId="20577"/>
          <ac:spMkLst>
            <pc:docMk/>
            <pc:sldMk cId="3451051504" sldId="257"/>
            <ac:spMk id="3" creationId="{FBE94CA5-1815-4AC5-9E37-28144B4FB2F7}"/>
          </ac:spMkLst>
        </pc:spChg>
        <pc:spChg chg="mod">
          <ac:chgData name="知恵美 三賀" userId="b9c3c69ecf8ee9d6" providerId="LiveId" clId="{999ED522-F154-004C-90EB-A36C0A72C2E3}" dt="2023-03-30T03:25:22.455" v="217" actId="20577"/>
          <ac:spMkLst>
            <pc:docMk/>
            <pc:sldMk cId="3451051504" sldId="257"/>
            <ac:spMk id="8" creationId="{77941E44-BB06-4E9F-A46B-3DDC0CBEFD13}"/>
          </ac:spMkLst>
        </pc:spChg>
      </pc:sldChg>
      <pc:sldChg chg="modSp mod">
        <pc:chgData name="知恵美 三賀" userId="b9c3c69ecf8ee9d6" providerId="LiveId" clId="{999ED522-F154-004C-90EB-A36C0A72C2E3}" dt="2023-03-30T03:26:09.704" v="311" actId="6549"/>
        <pc:sldMkLst>
          <pc:docMk/>
          <pc:sldMk cId="2075647433" sldId="258"/>
        </pc:sldMkLst>
        <pc:spChg chg="mod">
          <ac:chgData name="知恵美 三賀" userId="b9c3c69ecf8ee9d6" providerId="LiveId" clId="{999ED522-F154-004C-90EB-A36C0A72C2E3}" dt="2023-03-30T03:26:00.578" v="268" actId="20577"/>
          <ac:spMkLst>
            <pc:docMk/>
            <pc:sldMk cId="2075647433" sldId="258"/>
            <ac:spMk id="6" creationId="{BD45E84C-AE7B-4071-BB82-A8FC66552A37}"/>
          </ac:spMkLst>
        </pc:spChg>
        <pc:spChg chg="mod">
          <ac:chgData name="知恵美 三賀" userId="b9c3c69ecf8ee9d6" providerId="LiveId" clId="{999ED522-F154-004C-90EB-A36C0A72C2E3}" dt="2023-03-30T03:26:09.704" v="311" actId="6549"/>
          <ac:spMkLst>
            <pc:docMk/>
            <pc:sldMk cId="2075647433" sldId="258"/>
            <ac:spMk id="8" creationId="{8820DADE-A0B0-4400-A19B-B0F24AE9A9B0}"/>
          </ac:spMkLst>
        </pc:spChg>
      </pc:sldChg>
      <pc:sldChg chg="modSp mod">
        <pc:chgData name="知恵美 三賀" userId="b9c3c69ecf8ee9d6" providerId="LiveId" clId="{999ED522-F154-004C-90EB-A36C0A72C2E3}" dt="2023-03-30T03:27:00.467" v="321"/>
        <pc:sldMkLst>
          <pc:docMk/>
          <pc:sldMk cId="1314487535" sldId="259"/>
        </pc:sldMkLst>
        <pc:spChg chg="mod">
          <ac:chgData name="知恵美 三賀" userId="b9c3c69ecf8ee9d6" providerId="LiveId" clId="{999ED522-F154-004C-90EB-A36C0A72C2E3}" dt="2023-03-30T03:27:00.467" v="321"/>
          <ac:spMkLst>
            <pc:docMk/>
            <pc:sldMk cId="1314487535" sldId="259"/>
            <ac:spMk id="6" creationId="{BD45E84C-AE7B-4071-BB82-A8FC66552A37}"/>
          </ac:spMkLst>
        </pc:spChg>
        <pc:spChg chg="mod">
          <ac:chgData name="知恵美 三賀" userId="b9c3c69ecf8ee9d6" providerId="LiveId" clId="{999ED522-F154-004C-90EB-A36C0A72C2E3}" dt="2023-03-30T03:26:22.063" v="312"/>
          <ac:spMkLst>
            <pc:docMk/>
            <pc:sldMk cId="1314487535" sldId="259"/>
            <ac:spMk id="8" creationId="{8820DADE-A0B0-4400-A19B-B0F24AE9A9B0}"/>
          </ac:spMkLst>
        </pc:spChg>
      </pc:sldChg>
      <pc:sldChg chg="modSp mod">
        <pc:chgData name="知恵美 三賀" userId="b9c3c69ecf8ee9d6" providerId="LiveId" clId="{999ED522-F154-004C-90EB-A36C0A72C2E3}" dt="2023-03-30T03:27:06.298" v="322"/>
        <pc:sldMkLst>
          <pc:docMk/>
          <pc:sldMk cId="3983859081" sldId="260"/>
        </pc:sldMkLst>
        <pc:spChg chg="mod">
          <ac:chgData name="知恵美 三賀" userId="b9c3c69ecf8ee9d6" providerId="LiveId" clId="{999ED522-F154-004C-90EB-A36C0A72C2E3}" dt="2023-03-30T03:27:06.298" v="322"/>
          <ac:spMkLst>
            <pc:docMk/>
            <pc:sldMk cId="3983859081" sldId="260"/>
            <ac:spMk id="6" creationId="{BD45E84C-AE7B-4071-BB82-A8FC66552A37}"/>
          </ac:spMkLst>
        </pc:spChg>
        <pc:spChg chg="mod">
          <ac:chgData name="知恵美 三賀" userId="b9c3c69ecf8ee9d6" providerId="LiveId" clId="{999ED522-F154-004C-90EB-A36C0A72C2E3}" dt="2023-03-30T03:26:25.159" v="313"/>
          <ac:spMkLst>
            <pc:docMk/>
            <pc:sldMk cId="3983859081" sldId="260"/>
            <ac:spMk id="8" creationId="{8820DADE-A0B0-4400-A19B-B0F24AE9A9B0}"/>
          </ac:spMkLst>
        </pc:spChg>
      </pc:sldChg>
      <pc:sldChg chg="modSp mod">
        <pc:chgData name="知恵美 三賀" userId="b9c3c69ecf8ee9d6" providerId="LiveId" clId="{999ED522-F154-004C-90EB-A36C0A72C2E3}" dt="2023-03-30T03:27:12.093" v="323"/>
        <pc:sldMkLst>
          <pc:docMk/>
          <pc:sldMk cId="637434301" sldId="261"/>
        </pc:sldMkLst>
        <pc:spChg chg="mod">
          <ac:chgData name="知恵美 三賀" userId="b9c3c69ecf8ee9d6" providerId="LiveId" clId="{999ED522-F154-004C-90EB-A36C0A72C2E3}" dt="2023-03-30T03:27:12.093" v="323"/>
          <ac:spMkLst>
            <pc:docMk/>
            <pc:sldMk cId="637434301" sldId="261"/>
            <ac:spMk id="6" creationId="{BD45E84C-AE7B-4071-BB82-A8FC66552A37}"/>
          </ac:spMkLst>
        </pc:spChg>
        <pc:spChg chg="mod">
          <ac:chgData name="知恵美 三賀" userId="b9c3c69ecf8ee9d6" providerId="LiveId" clId="{999ED522-F154-004C-90EB-A36C0A72C2E3}" dt="2023-03-30T03:26:28.370" v="314"/>
          <ac:spMkLst>
            <pc:docMk/>
            <pc:sldMk cId="637434301" sldId="261"/>
            <ac:spMk id="8" creationId="{8820DADE-A0B0-4400-A19B-B0F24AE9A9B0}"/>
          </ac:spMkLst>
        </pc:spChg>
      </pc:sldChg>
      <pc:sldChg chg="modSp mod">
        <pc:chgData name="知恵美 三賀" userId="b9c3c69ecf8ee9d6" providerId="LiveId" clId="{999ED522-F154-004C-90EB-A36C0A72C2E3}" dt="2023-03-30T03:27:18.661" v="324"/>
        <pc:sldMkLst>
          <pc:docMk/>
          <pc:sldMk cId="3989941765" sldId="262"/>
        </pc:sldMkLst>
        <pc:spChg chg="mod">
          <ac:chgData name="知恵美 三賀" userId="b9c3c69ecf8ee9d6" providerId="LiveId" clId="{999ED522-F154-004C-90EB-A36C0A72C2E3}" dt="2023-03-30T03:27:18.661" v="324"/>
          <ac:spMkLst>
            <pc:docMk/>
            <pc:sldMk cId="3989941765" sldId="262"/>
            <ac:spMk id="6" creationId="{BD45E84C-AE7B-4071-BB82-A8FC66552A37}"/>
          </ac:spMkLst>
        </pc:spChg>
        <pc:spChg chg="mod">
          <ac:chgData name="知恵美 三賀" userId="b9c3c69ecf8ee9d6" providerId="LiveId" clId="{999ED522-F154-004C-90EB-A36C0A72C2E3}" dt="2023-03-30T03:26:31.026" v="315"/>
          <ac:spMkLst>
            <pc:docMk/>
            <pc:sldMk cId="3989941765" sldId="262"/>
            <ac:spMk id="8" creationId="{8820DADE-A0B0-4400-A19B-B0F24AE9A9B0}"/>
          </ac:spMkLst>
        </pc:spChg>
      </pc:sldChg>
      <pc:sldChg chg="modSp mod">
        <pc:chgData name="知恵美 三賀" userId="b9c3c69ecf8ee9d6" providerId="LiveId" clId="{999ED522-F154-004C-90EB-A36C0A72C2E3}" dt="2023-03-30T03:27:22.586" v="325"/>
        <pc:sldMkLst>
          <pc:docMk/>
          <pc:sldMk cId="1982867391" sldId="263"/>
        </pc:sldMkLst>
        <pc:spChg chg="mod">
          <ac:chgData name="知恵美 三賀" userId="b9c3c69ecf8ee9d6" providerId="LiveId" clId="{999ED522-F154-004C-90EB-A36C0A72C2E3}" dt="2023-03-30T03:27:22.586" v="325"/>
          <ac:spMkLst>
            <pc:docMk/>
            <pc:sldMk cId="1982867391" sldId="263"/>
            <ac:spMk id="6" creationId="{BD45E84C-AE7B-4071-BB82-A8FC66552A37}"/>
          </ac:spMkLst>
        </pc:spChg>
        <pc:spChg chg="mod">
          <ac:chgData name="知恵美 三賀" userId="b9c3c69ecf8ee9d6" providerId="LiveId" clId="{999ED522-F154-004C-90EB-A36C0A72C2E3}" dt="2023-03-30T03:26:35.107" v="316"/>
          <ac:spMkLst>
            <pc:docMk/>
            <pc:sldMk cId="1982867391" sldId="263"/>
            <ac:spMk id="8" creationId="{8820DADE-A0B0-4400-A19B-B0F24AE9A9B0}"/>
          </ac:spMkLst>
        </pc:spChg>
      </pc:sldChg>
      <pc:sldChg chg="modSp mod">
        <pc:chgData name="知恵美 三賀" userId="b9c3c69ecf8ee9d6" providerId="LiveId" clId="{999ED522-F154-004C-90EB-A36C0A72C2E3}" dt="2023-03-30T03:27:26.680" v="326"/>
        <pc:sldMkLst>
          <pc:docMk/>
          <pc:sldMk cId="3632567426" sldId="264"/>
        </pc:sldMkLst>
        <pc:spChg chg="mod">
          <ac:chgData name="知恵美 三賀" userId="b9c3c69ecf8ee9d6" providerId="LiveId" clId="{999ED522-F154-004C-90EB-A36C0A72C2E3}" dt="2023-03-30T03:27:26.680" v="326"/>
          <ac:spMkLst>
            <pc:docMk/>
            <pc:sldMk cId="3632567426" sldId="264"/>
            <ac:spMk id="6" creationId="{BD45E84C-AE7B-4071-BB82-A8FC66552A37}"/>
          </ac:spMkLst>
        </pc:spChg>
        <pc:spChg chg="mod">
          <ac:chgData name="知恵美 三賀" userId="b9c3c69ecf8ee9d6" providerId="LiveId" clId="{999ED522-F154-004C-90EB-A36C0A72C2E3}" dt="2023-03-30T03:26:39.313" v="317"/>
          <ac:spMkLst>
            <pc:docMk/>
            <pc:sldMk cId="3632567426" sldId="264"/>
            <ac:spMk id="8" creationId="{8820DADE-A0B0-4400-A19B-B0F24AE9A9B0}"/>
          </ac:spMkLst>
        </pc:spChg>
      </pc:sldChg>
      <pc:sldChg chg="modSp mod">
        <pc:chgData name="知恵美 三賀" userId="b9c3c69ecf8ee9d6" providerId="LiveId" clId="{999ED522-F154-004C-90EB-A36C0A72C2E3}" dt="2023-03-30T03:27:31.304" v="327"/>
        <pc:sldMkLst>
          <pc:docMk/>
          <pc:sldMk cId="2738338384" sldId="265"/>
        </pc:sldMkLst>
        <pc:spChg chg="mod">
          <ac:chgData name="知恵美 三賀" userId="b9c3c69ecf8ee9d6" providerId="LiveId" clId="{999ED522-F154-004C-90EB-A36C0A72C2E3}" dt="2023-03-30T03:27:31.304" v="327"/>
          <ac:spMkLst>
            <pc:docMk/>
            <pc:sldMk cId="2738338384" sldId="265"/>
            <ac:spMk id="6" creationId="{BD45E84C-AE7B-4071-BB82-A8FC66552A37}"/>
          </ac:spMkLst>
        </pc:spChg>
        <pc:spChg chg="mod">
          <ac:chgData name="知恵美 三賀" userId="b9c3c69ecf8ee9d6" providerId="LiveId" clId="{999ED522-F154-004C-90EB-A36C0A72C2E3}" dt="2023-03-30T03:26:42.586" v="318"/>
          <ac:spMkLst>
            <pc:docMk/>
            <pc:sldMk cId="2738338384" sldId="265"/>
            <ac:spMk id="8" creationId="{8820DADE-A0B0-4400-A19B-B0F24AE9A9B0}"/>
          </ac:spMkLst>
        </pc:spChg>
      </pc:sldChg>
      <pc:sldChg chg="modSp mod">
        <pc:chgData name="知恵美 三賀" userId="b9c3c69ecf8ee9d6" providerId="LiveId" clId="{999ED522-F154-004C-90EB-A36C0A72C2E3}" dt="2023-03-30T03:27:39.105" v="329"/>
        <pc:sldMkLst>
          <pc:docMk/>
          <pc:sldMk cId="3308915606" sldId="266"/>
        </pc:sldMkLst>
        <pc:spChg chg="mod">
          <ac:chgData name="知恵美 三賀" userId="b9c3c69ecf8ee9d6" providerId="LiveId" clId="{999ED522-F154-004C-90EB-A36C0A72C2E3}" dt="2023-03-30T03:27:39.105" v="329"/>
          <ac:spMkLst>
            <pc:docMk/>
            <pc:sldMk cId="3308915606" sldId="266"/>
            <ac:spMk id="6" creationId="{BD45E84C-AE7B-4071-BB82-A8FC66552A37}"/>
          </ac:spMkLst>
        </pc:spChg>
        <pc:spChg chg="mod">
          <ac:chgData name="知恵美 三賀" userId="b9c3c69ecf8ee9d6" providerId="LiveId" clId="{999ED522-F154-004C-90EB-A36C0A72C2E3}" dt="2023-03-30T03:26:46.390" v="319"/>
          <ac:spMkLst>
            <pc:docMk/>
            <pc:sldMk cId="3308915606" sldId="266"/>
            <ac:spMk id="8" creationId="{8820DADE-A0B0-4400-A19B-B0F24AE9A9B0}"/>
          </ac:spMkLst>
        </pc:spChg>
      </pc:sldChg>
      <pc:sldChg chg="modSp mod">
        <pc:chgData name="知恵美 三賀" userId="b9c3c69ecf8ee9d6" providerId="LiveId" clId="{999ED522-F154-004C-90EB-A36C0A72C2E3}" dt="2023-03-30T03:27:43.129" v="330"/>
        <pc:sldMkLst>
          <pc:docMk/>
          <pc:sldMk cId="3069999877" sldId="267"/>
        </pc:sldMkLst>
        <pc:spChg chg="mod">
          <ac:chgData name="知恵美 三賀" userId="b9c3c69ecf8ee9d6" providerId="LiveId" clId="{999ED522-F154-004C-90EB-A36C0A72C2E3}" dt="2023-03-30T03:27:43.129" v="330"/>
          <ac:spMkLst>
            <pc:docMk/>
            <pc:sldMk cId="3069999877" sldId="267"/>
            <ac:spMk id="6" creationId="{BD45E84C-AE7B-4071-BB82-A8FC66552A37}"/>
          </ac:spMkLst>
        </pc:spChg>
        <pc:spChg chg="mod">
          <ac:chgData name="知恵美 三賀" userId="b9c3c69ecf8ee9d6" providerId="LiveId" clId="{999ED522-F154-004C-90EB-A36C0A72C2E3}" dt="2023-03-30T03:26:49.634" v="320"/>
          <ac:spMkLst>
            <pc:docMk/>
            <pc:sldMk cId="3069999877" sldId="267"/>
            <ac:spMk id="8" creationId="{8820DADE-A0B0-4400-A19B-B0F24AE9A9B0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>
            <a:extLst>
              <a:ext uri="{FF2B5EF4-FFF2-40B4-BE49-F238E27FC236}">
                <a16:creationId xmlns:a16="http://schemas.microsoft.com/office/drawing/2014/main" id="{30CD16E9-9BF7-40D7-BE61-FB9B2623203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363191E7-8EC1-477A-9D23-848706A983F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4C5BBD9-D2A7-4B8A-940C-446EB45E4A24}" type="datetimeFigureOut">
              <a:rPr kumimoji="1" lang="ja-JP" altLang="en-US" smtClean="0"/>
              <a:t>2024/4/3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AEC33683-32F4-4F67-81B4-80117FEEACC9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9A1D9691-16A0-4D71-A505-7F0CC34E8F74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56B898B-3AAD-4560-B9E3-D51B7DE379A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1378805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D4A38CA-767D-4189-A5C6-168199E62E5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D75FF9DB-0533-4D79-8A26-04194A70FF2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B6A3B7B9-E862-44FC-A233-B161425087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9C900-92B5-4380-B5F7-81E45B75E2E1}" type="datetimeFigureOut">
              <a:rPr kumimoji="1" lang="ja-JP" altLang="en-US" smtClean="0"/>
              <a:t>2024/4/3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DE7E11B5-5070-45A6-A852-D0585F82BC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113A99EB-C89A-431A-95BB-7AF628C0AB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2D8B64-C928-4EB7-8605-CF80CCBF997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640424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E768B37-0747-405A-9B05-6E9974D761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CA1C5B95-B247-4918-BB7E-23F6E8B8341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DE6931F1-7AD3-4147-A022-B4946982D7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9C900-92B5-4380-B5F7-81E45B75E2E1}" type="datetimeFigureOut">
              <a:rPr kumimoji="1" lang="ja-JP" altLang="en-US" smtClean="0"/>
              <a:t>2024/4/3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D87937B9-400A-481F-B3F3-3E029DB92B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C7A7568A-BA45-45FC-9D02-361955670B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2D8B64-C928-4EB7-8605-CF80CCBF997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369266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9AA1C8C9-275F-4613-B64B-FCAF1245796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2F0CB782-DC59-4F58-B404-646C4D78DFA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61805C1A-3EA1-45A7-8A67-05E203A83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9C900-92B5-4380-B5F7-81E45B75E2E1}" type="datetimeFigureOut">
              <a:rPr kumimoji="1" lang="ja-JP" altLang="en-US" smtClean="0"/>
              <a:t>2024/4/3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6BFE760F-E469-4D38-8CDD-6882306109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11B6C86E-3D78-4177-B2DF-B8812AFD21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2D8B64-C928-4EB7-8605-CF80CCBF997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931128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F75FC0E-95D7-4968-917B-065E7B5FAD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7098905B-7289-478A-84B7-1884091153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6A9A8939-4041-4530-B8F5-BBBC98AB8B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9C900-92B5-4380-B5F7-81E45B75E2E1}" type="datetimeFigureOut">
              <a:rPr kumimoji="1" lang="ja-JP" altLang="en-US" smtClean="0"/>
              <a:t>2024/4/3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8B739CF0-2FDE-4A12-92A9-3683F412D1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6DEDB1D3-C468-47C2-9AFB-C824064F5B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2D8B64-C928-4EB7-8605-CF80CCBF997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233443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9CBC59E-7108-461C-BD96-DE2E63AB48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CE03446F-4EE0-42CC-AA55-F86D729BA40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9D0AEDFA-F623-45C3-ACD4-2BC270F759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9C900-92B5-4380-B5F7-81E45B75E2E1}" type="datetimeFigureOut">
              <a:rPr kumimoji="1" lang="ja-JP" altLang="en-US" smtClean="0"/>
              <a:t>2024/4/3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989F7396-93AE-462C-91A1-BB0941723F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3D8E96D7-3BB9-4BDA-B8E8-A5D7F367A7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2D8B64-C928-4EB7-8605-CF80CCBF997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679169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6B83D98-8786-484A-A3BF-890B8DE362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057DF476-2A29-457D-A24B-22B713BFE41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DE26E9FD-3273-440C-8CDE-367A5BE2978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F74D0FF4-7827-4381-9BC8-81A31B2678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9C900-92B5-4380-B5F7-81E45B75E2E1}" type="datetimeFigureOut">
              <a:rPr kumimoji="1" lang="ja-JP" altLang="en-US" smtClean="0"/>
              <a:t>2024/4/3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515DF850-391B-4E1C-AA53-859EEBB3B0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DD51D85D-CD6D-4A26-9062-9B86561C5D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2D8B64-C928-4EB7-8605-CF80CCBF997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689060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673A7EB-1EBC-4ACD-BD3E-C05BE98908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4CE6C514-C749-4CB5-A33E-E1B1BDF85A1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D95F2D63-1949-4709-A0D4-93F45B11D26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644BF0DB-D116-4DB4-95B0-EDA309BAD2A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9E389FE4-FCC4-469E-8271-0B1DA2E6C2F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931008FD-884D-4EE5-B29A-78AC53A9B5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9C900-92B5-4380-B5F7-81E45B75E2E1}" type="datetimeFigureOut">
              <a:rPr kumimoji="1" lang="ja-JP" altLang="en-US" smtClean="0"/>
              <a:t>2024/4/3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2494FB19-DE0D-4CAD-BFA7-23CA38174E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9F87B5F0-E949-43EB-877C-1FFE9EBD53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2D8B64-C928-4EB7-8605-CF80CCBF997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515662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B5B2FDA-D58D-4EBA-80D0-9CD97B8F7E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78EF0FDE-394A-4460-B1C4-9881153407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9C900-92B5-4380-B5F7-81E45B75E2E1}" type="datetimeFigureOut">
              <a:rPr kumimoji="1" lang="ja-JP" altLang="en-US" smtClean="0"/>
              <a:t>2024/4/3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BDD48A56-8D20-431C-B8B5-6DB9A6AFBE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6BA1BA22-6F57-49D5-ABEE-24A85CBB90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2D8B64-C928-4EB7-8605-CF80CCBF997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231007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E6A3F548-5D5B-47D8-B629-BAA1A82B62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9C900-92B5-4380-B5F7-81E45B75E2E1}" type="datetimeFigureOut">
              <a:rPr kumimoji="1" lang="ja-JP" altLang="en-US" smtClean="0"/>
              <a:t>2024/4/3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E8B12BB5-73F3-4635-91E9-DEC5B3BD9A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2BEEFD5F-6C24-4C1F-A6BE-612F80B137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2D8B64-C928-4EB7-8605-CF80CCBF997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962495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41AA68B-CE11-4426-87C3-AD3F25176E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C06A2A7F-8392-420A-85B5-C626D6618B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50CBFFAD-7496-4798-80F6-51367A6A22A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3453EA91-F374-4385-B735-DAC039E9A5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9C900-92B5-4380-B5F7-81E45B75E2E1}" type="datetimeFigureOut">
              <a:rPr kumimoji="1" lang="ja-JP" altLang="en-US" smtClean="0"/>
              <a:t>2024/4/3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9FEF61C5-B739-480B-A5A6-D82C5F2D29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6D58AA3D-01F7-4A84-BA3E-4495F993DD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2D8B64-C928-4EB7-8605-CF80CCBF997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602366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C7BC1F1-89C4-4902-9AFE-991EC6670D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B57A5312-E717-4026-80CD-41A013CD99B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64660E16-3F79-4101-A99A-3523F8ABA5C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2F030459-8272-4326-868E-FCCDE85C4F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9C900-92B5-4380-B5F7-81E45B75E2E1}" type="datetimeFigureOut">
              <a:rPr kumimoji="1" lang="ja-JP" altLang="en-US" smtClean="0"/>
              <a:t>2024/4/3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E79D0257-0565-4370-8E7B-B61FCEB5B4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8383D5B2-3E8B-4227-91CD-0E5C18BA8B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2D8B64-C928-4EB7-8605-CF80CCBF997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401098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9A33B19B-5BA4-4DF5-8787-C0A67147A0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BFB42BEF-F30E-45BC-83A4-E1BF25A72E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8F817AE6-AA63-42B4-9C82-70CB1DDFCD6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C9C900-92B5-4380-B5F7-81E45B75E2E1}" type="datetimeFigureOut">
              <a:rPr kumimoji="1" lang="ja-JP" altLang="en-US" smtClean="0"/>
              <a:t>2024/4/3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560F3361-E19F-485F-B5EB-5D2C63BF496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C64158D2-33DF-48E3-957D-AA021D4B8BB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2D8B64-C928-4EB7-8605-CF80CCBF997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891408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B46F2D8-D689-4C86-97B7-D2665BC21D9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47421" y="2809783"/>
            <a:ext cx="9144000" cy="1404967"/>
          </a:xfrm>
        </p:spPr>
        <p:txBody>
          <a:bodyPr>
            <a:normAutofit/>
          </a:bodyPr>
          <a:lstStyle/>
          <a:p>
            <a:r>
              <a:rPr lang="en-US" altLang="ja-JP" dirty="0"/>
              <a:t>Photo Report </a:t>
            </a:r>
            <a:endParaRPr kumimoji="1" lang="ja-JP" altLang="en-US" dirty="0"/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A8D1536A-39A9-4367-8C07-A0BF7D89923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589320" y="4752733"/>
            <a:ext cx="7460202" cy="1404967"/>
          </a:xfrm>
        </p:spPr>
        <p:txBody>
          <a:bodyPr>
            <a:normAutofit/>
          </a:bodyPr>
          <a:lstStyle/>
          <a:p>
            <a:pPr algn="l"/>
            <a:r>
              <a:rPr kumimoji="1" lang="ja-JP" altLang="en-US"/>
              <a:t>団体名</a:t>
            </a:r>
            <a:r>
              <a:rPr lang="en-US" altLang="ja-JP" dirty="0"/>
              <a:t>:</a:t>
            </a:r>
            <a:r>
              <a:rPr lang="ja-JP" altLang="en-US"/>
              <a:t> </a:t>
            </a:r>
            <a:endParaRPr lang="en-US" altLang="ja-JP" dirty="0"/>
          </a:p>
          <a:p>
            <a:pPr algn="l"/>
            <a:r>
              <a:rPr kumimoji="1" lang="ja-JP" altLang="en-US"/>
              <a:t>提出日</a:t>
            </a:r>
            <a:r>
              <a:rPr kumimoji="1" lang="en-US" altLang="ja-JP" dirty="0"/>
              <a:t>:</a:t>
            </a:r>
          </a:p>
        </p:txBody>
      </p:sp>
      <p:pic>
        <p:nvPicPr>
          <p:cNvPr id="10" name="図 9">
            <a:extLst>
              <a:ext uri="{FF2B5EF4-FFF2-40B4-BE49-F238E27FC236}">
                <a16:creationId xmlns:a16="http://schemas.microsoft.com/office/drawing/2014/main" id="{DA059FE6-6CB5-4D59-9485-DCB0FF3BDD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67599" y="5672831"/>
            <a:ext cx="1423822" cy="969738"/>
          </a:xfrm>
          <a:prstGeom prst="rect">
            <a:avLst/>
          </a:prstGeom>
        </p:spPr>
      </p:pic>
      <p:pic>
        <p:nvPicPr>
          <p:cNvPr id="5" name="図 4">
            <a:extLst>
              <a:ext uri="{FF2B5EF4-FFF2-40B4-BE49-F238E27FC236}">
                <a16:creationId xmlns:a16="http://schemas.microsoft.com/office/drawing/2014/main" id="{75F4B5F9-5BAC-43E2-93B8-3E4059D52EC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6015" y="5672831"/>
            <a:ext cx="830240" cy="9779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31112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3">
            <a:extLst>
              <a:ext uri="{FF2B5EF4-FFF2-40B4-BE49-F238E27FC236}">
                <a16:creationId xmlns:a16="http://schemas.microsoft.com/office/drawing/2014/main" id="{200014BF-4AF1-41E6-8CC7-4D9F01E453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0524" y="317500"/>
            <a:ext cx="4581525" cy="815975"/>
          </a:xfrm>
        </p:spPr>
        <p:txBody>
          <a:bodyPr/>
          <a:lstStyle/>
          <a:p>
            <a:r>
              <a:rPr lang="en-US" altLang="ja-JP" dirty="0"/>
              <a:t>Photo report 8/10</a:t>
            </a:r>
            <a:endParaRPr lang="ja-JP" altLang="en-US" dirty="0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BD45E84C-AE7B-4071-BB82-A8FC66552A37}"/>
              </a:ext>
            </a:extLst>
          </p:cNvPr>
          <p:cNvSpPr txBox="1"/>
          <p:nvPr/>
        </p:nvSpPr>
        <p:spPr>
          <a:xfrm>
            <a:off x="6096000" y="1325563"/>
            <a:ext cx="5262664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sz="2000" b="1"/>
              <a:t>タイトル</a:t>
            </a:r>
            <a:r>
              <a:rPr lang="en-US" altLang="ja-JP" sz="2000" b="1" dirty="0"/>
              <a:t>: </a:t>
            </a:r>
          </a:p>
          <a:p>
            <a:r>
              <a:rPr lang="ja-JP" altLang="en-US" sz="2000" b="1"/>
              <a:t>場所</a:t>
            </a:r>
            <a:r>
              <a:rPr kumimoji="1" lang="en-US" altLang="ja-JP" sz="2000" b="1" dirty="0"/>
              <a:t>:</a:t>
            </a:r>
          </a:p>
          <a:p>
            <a:r>
              <a:rPr lang="ja-JP" altLang="en-US" sz="2000" b="1"/>
              <a:t>日付</a:t>
            </a:r>
            <a:r>
              <a:rPr lang="en-US" altLang="ja-JP" sz="2000" b="1" dirty="0"/>
              <a:t>: </a:t>
            </a:r>
          </a:p>
          <a:p>
            <a:r>
              <a:rPr kumimoji="1" lang="ja-JP" altLang="en-US" sz="2000" b="1"/>
              <a:t>概要</a:t>
            </a:r>
            <a:r>
              <a:rPr kumimoji="1" lang="en-US" altLang="ja-JP" sz="2000" b="1" dirty="0"/>
              <a:t>:</a:t>
            </a:r>
          </a:p>
          <a:p>
            <a:endParaRPr kumimoji="1" lang="en-US" altLang="ja-JP" sz="2000" dirty="0"/>
          </a:p>
        </p:txBody>
      </p:sp>
      <p:sp>
        <p:nvSpPr>
          <p:cNvPr id="8" name="コンテンツ プレースホルダー 7">
            <a:extLst>
              <a:ext uri="{FF2B5EF4-FFF2-40B4-BE49-F238E27FC236}">
                <a16:creationId xmlns:a16="http://schemas.microsoft.com/office/drawing/2014/main" id="{8820DADE-A0B0-4400-A19B-B0F24AE9A9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0524" y="1253330"/>
            <a:ext cx="5553075" cy="5204619"/>
          </a:xfrm>
          <a:ln>
            <a:solidFill>
              <a:schemeClr val="accent1"/>
            </a:solidFill>
          </a:ln>
        </p:spPr>
        <p:txBody>
          <a:bodyPr/>
          <a:lstStyle/>
          <a:p>
            <a:r>
              <a:rPr lang="ja-JP" altLang="en-US"/>
              <a:t>写真はここに添付してください。</a:t>
            </a:r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73833838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3">
            <a:extLst>
              <a:ext uri="{FF2B5EF4-FFF2-40B4-BE49-F238E27FC236}">
                <a16:creationId xmlns:a16="http://schemas.microsoft.com/office/drawing/2014/main" id="{200014BF-4AF1-41E6-8CC7-4D9F01E453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0524" y="317500"/>
            <a:ext cx="4581525" cy="815975"/>
          </a:xfrm>
        </p:spPr>
        <p:txBody>
          <a:bodyPr/>
          <a:lstStyle/>
          <a:p>
            <a:r>
              <a:rPr lang="en-US" altLang="ja-JP" dirty="0"/>
              <a:t>Photo report 9/10</a:t>
            </a:r>
            <a:endParaRPr lang="ja-JP" altLang="en-US" dirty="0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BD45E84C-AE7B-4071-BB82-A8FC66552A37}"/>
              </a:ext>
            </a:extLst>
          </p:cNvPr>
          <p:cNvSpPr txBox="1"/>
          <p:nvPr/>
        </p:nvSpPr>
        <p:spPr>
          <a:xfrm>
            <a:off x="6096000" y="1253330"/>
            <a:ext cx="5262664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sz="2000" b="1"/>
              <a:t>タイトル</a:t>
            </a:r>
            <a:r>
              <a:rPr lang="en-US" altLang="ja-JP" sz="2000" b="1" dirty="0"/>
              <a:t>: </a:t>
            </a:r>
          </a:p>
          <a:p>
            <a:r>
              <a:rPr lang="ja-JP" altLang="en-US" sz="2000" b="1"/>
              <a:t>場所</a:t>
            </a:r>
            <a:r>
              <a:rPr kumimoji="1" lang="en-US" altLang="ja-JP" sz="2000" b="1" dirty="0"/>
              <a:t>:</a:t>
            </a:r>
          </a:p>
          <a:p>
            <a:r>
              <a:rPr lang="ja-JP" altLang="en-US" sz="2000" b="1"/>
              <a:t>日付</a:t>
            </a:r>
            <a:r>
              <a:rPr lang="en-US" altLang="ja-JP" sz="2000" b="1" dirty="0"/>
              <a:t>: </a:t>
            </a:r>
          </a:p>
          <a:p>
            <a:r>
              <a:rPr kumimoji="1" lang="ja-JP" altLang="en-US" sz="2000" b="1"/>
              <a:t>概要</a:t>
            </a:r>
            <a:r>
              <a:rPr kumimoji="1" lang="en-US" altLang="ja-JP" sz="2000" b="1" dirty="0"/>
              <a:t>:</a:t>
            </a:r>
          </a:p>
          <a:p>
            <a:endParaRPr kumimoji="1" lang="en-US" altLang="ja-JP" sz="2000" dirty="0"/>
          </a:p>
        </p:txBody>
      </p:sp>
      <p:sp>
        <p:nvSpPr>
          <p:cNvPr id="8" name="コンテンツ プレースホルダー 7">
            <a:extLst>
              <a:ext uri="{FF2B5EF4-FFF2-40B4-BE49-F238E27FC236}">
                <a16:creationId xmlns:a16="http://schemas.microsoft.com/office/drawing/2014/main" id="{8820DADE-A0B0-4400-A19B-B0F24AE9A9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0524" y="1253330"/>
            <a:ext cx="5553075" cy="5204619"/>
          </a:xfrm>
          <a:ln>
            <a:solidFill>
              <a:schemeClr val="accent1"/>
            </a:solidFill>
          </a:ln>
        </p:spPr>
        <p:txBody>
          <a:bodyPr/>
          <a:lstStyle/>
          <a:p>
            <a:r>
              <a:rPr lang="ja-JP" altLang="en-US"/>
              <a:t>写真はここに添付してください。</a:t>
            </a:r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30891560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3">
            <a:extLst>
              <a:ext uri="{FF2B5EF4-FFF2-40B4-BE49-F238E27FC236}">
                <a16:creationId xmlns:a16="http://schemas.microsoft.com/office/drawing/2014/main" id="{200014BF-4AF1-41E6-8CC7-4D9F01E453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0524" y="317500"/>
            <a:ext cx="4581525" cy="815975"/>
          </a:xfrm>
        </p:spPr>
        <p:txBody>
          <a:bodyPr/>
          <a:lstStyle/>
          <a:p>
            <a:r>
              <a:rPr lang="en-US" altLang="ja-JP" dirty="0"/>
              <a:t>Photo report 10/10</a:t>
            </a:r>
            <a:endParaRPr lang="ja-JP" altLang="en-US" dirty="0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BD45E84C-AE7B-4071-BB82-A8FC66552A37}"/>
              </a:ext>
            </a:extLst>
          </p:cNvPr>
          <p:cNvSpPr txBox="1"/>
          <p:nvPr/>
        </p:nvSpPr>
        <p:spPr>
          <a:xfrm>
            <a:off x="6096000" y="1325563"/>
            <a:ext cx="5262664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sz="2000" b="1"/>
              <a:t>タイトル</a:t>
            </a:r>
            <a:r>
              <a:rPr lang="en-US" altLang="ja-JP" sz="2000" b="1" dirty="0"/>
              <a:t>: </a:t>
            </a:r>
          </a:p>
          <a:p>
            <a:r>
              <a:rPr lang="ja-JP" altLang="en-US" sz="2000" b="1"/>
              <a:t>場所</a:t>
            </a:r>
            <a:r>
              <a:rPr kumimoji="1" lang="en-US" altLang="ja-JP" sz="2000" b="1" dirty="0"/>
              <a:t>:</a:t>
            </a:r>
          </a:p>
          <a:p>
            <a:r>
              <a:rPr lang="ja-JP" altLang="en-US" sz="2000" b="1"/>
              <a:t>日付</a:t>
            </a:r>
            <a:r>
              <a:rPr lang="en-US" altLang="ja-JP" sz="2000" b="1" dirty="0"/>
              <a:t>: </a:t>
            </a:r>
          </a:p>
          <a:p>
            <a:r>
              <a:rPr kumimoji="1" lang="ja-JP" altLang="en-US" sz="2000" b="1"/>
              <a:t>概要</a:t>
            </a:r>
            <a:r>
              <a:rPr kumimoji="1" lang="en-US" altLang="ja-JP" sz="2000" b="1" dirty="0"/>
              <a:t>:</a:t>
            </a:r>
          </a:p>
          <a:p>
            <a:endParaRPr kumimoji="1" lang="en-US" altLang="ja-JP" sz="2000" dirty="0"/>
          </a:p>
        </p:txBody>
      </p:sp>
      <p:sp>
        <p:nvSpPr>
          <p:cNvPr id="8" name="コンテンツ プレースホルダー 7">
            <a:extLst>
              <a:ext uri="{FF2B5EF4-FFF2-40B4-BE49-F238E27FC236}">
                <a16:creationId xmlns:a16="http://schemas.microsoft.com/office/drawing/2014/main" id="{8820DADE-A0B0-4400-A19B-B0F24AE9A9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0524" y="1253330"/>
            <a:ext cx="5553075" cy="5204619"/>
          </a:xfrm>
          <a:ln>
            <a:solidFill>
              <a:schemeClr val="accent1"/>
            </a:solidFill>
          </a:ln>
        </p:spPr>
        <p:txBody>
          <a:bodyPr/>
          <a:lstStyle/>
          <a:p>
            <a:r>
              <a:rPr lang="ja-JP" altLang="en-US"/>
              <a:t>写真はここに添付してください。</a:t>
            </a:r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0699998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F564E46-F318-4F4F-9214-CB01BBEB37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79161"/>
            <a:ext cx="10515600" cy="1325563"/>
          </a:xfrm>
        </p:spPr>
        <p:txBody>
          <a:bodyPr/>
          <a:lstStyle/>
          <a:p>
            <a:r>
              <a:rPr kumimoji="1" lang="en-US" altLang="ja-JP"/>
              <a:t>=</a:t>
            </a:r>
            <a:r>
              <a:rPr lang="en-US" altLang="ja-JP"/>
              <a:t>Sample= </a:t>
            </a:r>
            <a:r>
              <a:rPr kumimoji="1" lang="en-US" altLang="ja-JP"/>
              <a:t>Photo </a:t>
            </a:r>
            <a:r>
              <a:rPr kumimoji="1" lang="en-US" altLang="ja-JP" dirty="0"/>
              <a:t>report</a:t>
            </a:r>
            <a:endParaRPr kumimoji="1" lang="ja-JP" altLang="en-US" dirty="0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FBE94CA5-1815-4AC5-9E37-28144B4FB2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7700" y="1504724"/>
            <a:ext cx="10515600" cy="13255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kumimoji="1" lang="ja-JP" altLang="en-US">
                <a:solidFill>
                  <a:schemeClr val="accent1"/>
                </a:solidFill>
              </a:rPr>
              <a:t>事業期間中、最も印象に残った写真を</a:t>
            </a:r>
            <a:r>
              <a:rPr kumimoji="1" lang="en-US" altLang="ja-JP" dirty="0">
                <a:solidFill>
                  <a:schemeClr val="accent1"/>
                </a:solidFill>
              </a:rPr>
              <a:t>10</a:t>
            </a:r>
            <a:r>
              <a:rPr kumimoji="1" lang="ja-JP" altLang="en-US">
                <a:solidFill>
                  <a:schemeClr val="accent1"/>
                </a:solidFill>
              </a:rPr>
              <a:t>枚まで選び、ご報告ください。タイトル、撮影場所、撮影日、写真の簡単な説明文を添えてください。</a:t>
            </a:r>
            <a:endParaRPr kumimoji="1" lang="ja-JP" altLang="en-US" dirty="0">
              <a:solidFill>
                <a:schemeClr val="accent1"/>
              </a:solidFill>
            </a:endParaRPr>
          </a:p>
        </p:txBody>
      </p:sp>
      <p:pic>
        <p:nvPicPr>
          <p:cNvPr id="6" name="Picture 7">
            <a:extLst>
              <a:ext uri="{FF2B5EF4-FFF2-40B4-BE49-F238E27FC236}">
                <a16:creationId xmlns:a16="http://schemas.microsoft.com/office/drawing/2014/main" id="{E2E7551C-8DF8-4F12-A1C6-FE3FD853A24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1812" y="3031299"/>
            <a:ext cx="4575524" cy="3431644"/>
          </a:xfrm>
          <a:prstGeom prst="rect">
            <a:avLst/>
          </a:prstGeom>
        </p:spPr>
      </p:pic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77941E44-BB06-4E9F-A46B-3DDC0CBEFD13}"/>
              </a:ext>
            </a:extLst>
          </p:cNvPr>
          <p:cNvSpPr txBox="1"/>
          <p:nvPr/>
        </p:nvSpPr>
        <p:spPr>
          <a:xfrm>
            <a:off x="5367236" y="3031299"/>
            <a:ext cx="6396139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b="1"/>
              <a:t>タイトル</a:t>
            </a:r>
            <a:r>
              <a:rPr lang="en-US" altLang="ja-JP" b="1" dirty="0"/>
              <a:t>: </a:t>
            </a:r>
            <a:r>
              <a:rPr lang="ja-JP" altLang="en-US" b="1"/>
              <a:t> </a:t>
            </a:r>
            <a:r>
              <a:rPr lang="en-US" altLang="ja-JP" b="1" dirty="0"/>
              <a:t>WLD 2020</a:t>
            </a:r>
            <a:r>
              <a:rPr lang="ja-JP" altLang="en-US" b="1"/>
              <a:t>に向けた決起集会とキャンペーン</a:t>
            </a:r>
          </a:p>
          <a:p>
            <a:r>
              <a:rPr lang="ja-JP" altLang="en-US" b="1"/>
              <a:t>場所</a:t>
            </a:r>
            <a:r>
              <a:rPr lang="en-US" altLang="ja-JP" b="1" dirty="0"/>
              <a:t>:</a:t>
            </a:r>
            <a:r>
              <a:rPr lang="ja-JP" altLang="en-US" b="1"/>
              <a:t> バングラデシュ・ボグラ地区</a:t>
            </a:r>
          </a:p>
          <a:p>
            <a:r>
              <a:rPr lang="ja-JP" altLang="en-US" b="1"/>
              <a:t>開催日</a:t>
            </a:r>
            <a:r>
              <a:rPr lang="en-US" altLang="ja-JP" b="1" dirty="0"/>
              <a:t>: 2020</a:t>
            </a:r>
            <a:r>
              <a:rPr lang="ja-JP" altLang="en-US" b="1"/>
              <a:t>年</a:t>
            </a:r>
            <a:r>
              <a:rPr lang="en-US" altLang="ja-JP" b="1" dirty="0"/>
              <a:t>1</a:t>
            </a:r>
            <a:r>
              <a:rPr lang="ja-JP" altLang="en-US" b="1"/>
              <a:t>月</a:t>
            </a:r>
            <a:r>
              <a:rPr lang="en-US" altLang="ja-JP" b="1" dirty="0"/>
              <a:t>28</a:t>
            </a:r>
            <a:r>
              <a:rPr lang="ja-JP" altLang="en-US" b="1"/>
              <a:t>日</a:t>
            </a:r>
          </a:p>
          <a:p>
            <a:r>
              <a:rPr lang="ja-JP" altLang="en-US" b="1"/>
              <a:t>概要： </a:t>
            </a:r>
          </a:p>
          <a:p>
            <a:r>
              <a:rPr lang="ja-JP" altLang="en-US" b="1"/>
              <a:t>ラリーは</a:t>
            </a:r>
            <a:r>
              <a:rPr lang="en-US" altLang="ja-JP" b="1" dirty="0"/>
              <a:t>Md. </a:t>
            </a:r>
            <a:r>
              <a:rPr lang="en-US" altLang="ja-JP" b="1" dirty="0" err="1"/>
              <a:t>Gawsul</a:t>
            </a:r>
            <a:r>
              <a:rPr lang="en-US" altLang="ja-JP" b="1" dirty="0"/>
              <a:t> Azim Chowdhury</a:t>
            </a:r>
            <a:r>
              <a:rPr lang="ja-JP" altLang="en-US" b="1"/>
              <a:t>博士の先導により、午前</a:t>
            </a:r>
            <a:r>
              <a:rPr lang="en-US" altLang="ja-JP" b="1" dirty="0"/>
              <a:t>9</a:t>
            </a:r>
            <a:r>
              <a:rPr lang="ja-JP" altLang="en-US" b="1"/>
              <a:t>時</a:t>
            </a:r>
            <a:r>
              <a:rPr lang="en-US" altLang="ja-JP" b="1" dirty="0"/>
              <a:t>30</a:t>
            </a:r>
            <a:r>
              <a:rPr lang="ja-JP" altLang="en-US" b="1"/>
              <a:t>分に</a:t>
            </a:r>
            <a:r>
              <a:rPr lang="en-US" altLang="ja-JP" b="1" dirty="0"/>
              <a:t>250</a:t>
            </a:r>
            <a:r>
              <a:rPr lang="ja-JP" altLang="en-US" b="1"/>
              <a:t>床の</a:t>
            </a:r>
            <a:r>
              <a:rPr lang="en-US" altLang="ja-JP" b="1" dirty="0"/>
              <a:t>Mohammad Ali</a:t>
            </a:r>
            <a:r>
              <a:rPr lang="ja-JP" altLang="en-US" b="1"/>
              <a:t>病院からスタートし、</a:t>
            </a:r>
            <a:r>
              <a:rPr lang="en-US" altLang="ja-JP" b="1" dirty="0" err="1"/>
              <a:t>Bogura</a:t>
            </a:r>
            <a:r>
              <a:rPr lang="ja-JP" altLang="en-US" b="1"/>
              <a:t>の</a:t>
            </a:r>
            <a:r>
              <a:rPr lang="en-US" altLang="ja-JP" b="1" dirty="0"/>
              <a:t>Civil Surgeon Office</a:t>
            </a:r>
            <a:r>
              <a:rPr lang="ja-JP" altLang="en-US" b="1"/>
              <a:t>まで行われました。参加者は約</a:t>
            </a:r>
            <a:r>
              <a:rPr lang="en-US" altLang="ja-JP" b="1" dirty="0"/>
              <a:t>250</a:t>
            </a:r>
            <a:r>
              <a:rPr lang="ja-JP" altLang="en-US" b="1"/>
              <a:t>人、そのうち</a:t>
            </a:r>
            <a:r>
              <a:rPr lang="en-US" altLang="ja-JP" b="1" dirty="0"/>
              <a:t>90</a:t>
            </a:r>
            <a:r>
              <a:rPr lang="ja-JP" altLang="en-US" b="1"/>
              <a:t>人がハンセン病患者やその団体、連盟、自助グループでした。他に</a:t>
            </a:r>
            <a:r>
              <a:rPr lang="en-US" altLang="ja-JP" b="1" dirty="0"/>
              <a:t>80</a:t>
            </a:r>
            <a:r>
              <a:rPr lang="ja-JP" altLang="en-US" b="1"/>
              <a:t>人の政府保健スタッフ、</a:t>
            </a:r>
            <a:r>
              <a:rPr lang="en-US" altLang="ja-JP" b="1" dirty="0"/>
              <a:t>23</a:t>
            </a:r>
            <a:r>
              <a:rPr lang="ja-JP" altLang="en-US" b="1"/>
              <a:t>人の看護学校の学生、</a:t>
            </a:r>
            <a:r>
              <a:rPr lang="en-US" altLang="ja-JP" b="1" dirty="0"/>
              <a:t>20</a:t>
            </a:r>
            <a:r>
              <a:rPr lang="ja-JP" altLang="en-US" b="1"/>
              <a:t>人の他の保健関連</a:t>
            </a:r>
            <a:r>
              <a:rPr lang="en-US" altLang="ja-JP" b="1" dirty="0"/>
              <a:t>NGO</a:t>
            </a:r>
            <a:r>
              <a:rPr lang="ja-JP" altLang="en-US" b="1"/>
              <a:t>代表、</a:t>
            </a:r>
            <a:r>
              <a:rPr lang="en-US" altLang="ja-JP" b="1" dirty="0"/>
              <a:t>27</a:t>
            </a:r>
            <a:r>
              <a:rPr lang="ja-JP" altLang="en-US" b="1"/>
              <a:t>人の</a:t>
            </a:r>
            <a:r>
              <a:rPr lang="en-US" altLang="ja-JP" b="1" dirty="0"/>
              <a:t>Lepta</a:t>
            </a:r>
            <a:r>
              <a:rPr lang="ja-JP" altLang="en-US" b="1"/>
              <a:t>スタッフ、ボランティア、記者、その他</a:t>
            </a:r>
            <a:r>
              <a:rPr lang="en-US" altLang="ja-JP" b="1" dirty="0"/>
              <a:t>10</a:t>
            </a:r>
            <a:r>
              <a:rPr lang="ja-JP" altLang="en-US" b="1"/>
              <a:t>人が参加しました。</a:t>
            </a:r>
            <a:endParaRPr kumimoji="1" lang="ja-JP" altLang="en-US" sz="1800" dirty="0"/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85C074B3-5DA8-4D23-8EEF-571A30D3D6EE}"/>
              </a:ext>
            </a:extLst>
          </p:cNvPr>
          <p:cNvSpPr/>
          <p:nvPr/>
        </p:nvSpPr>
        <p:spPr>
          <a:xfrm>
            <a:off x="561975" y="2864245"/>
            <a:ext cx="11201400" cy="3814593"/>
          </a:xfrm>
          <a:prstGeom prst="rect">
            <a:avLst/>
          </a:prstGeom>
          <a:noFill/>
          <a:ln w="4127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510515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3">
            <a:extLst>
              <a:ext uri="{FF2B5EF4-FFF2-40B4-BE49-F238E27FC236}">
                <a16:creationId xmlns:a16="http://schemas.microsoft.com/office/drawing/2014/main" id="{200014BF-4AF1-41E6-8CC7-4D9F01E453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0524" y="317500"/>
            <a:ext cx="4581525" cy="815975"/>
          </a:xfrm>
        </p:spPr>
        <p:txBody>
          <a:bodyPr/>
          <a:lstStyle/>
          <a:p>
            <a:r>
              <a:rPr lang="en-US" altLang="ja-JP" dirty="0"/>
              <a:t>Photo report 1/10</a:t>
            </a:r>
            <a:endParaRPr lang="ja-JP" altLang="en-US" dirty="0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BD45E84C-AE7B-4071-BB82-A8FC66552A37}"/>
              </a:ext>
            </a:extLst>
          </p:cNvPr>
          <p:cNvSpPr txBox="1"/>
          <p:nvPr/>
        </p:nvSpPr>
        <p:spPr>
          <a:xfrm>
            <a:off x="6096000" y="1325563"/>
            <a:ext cx="5262664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sz="2000" b="1"/>
              <a:t>タイトル</a:t>
            </a:r>
            <a:r>
              <a:rPr lang="en-US" altLang="ja-JP" sz="2000" b="1" dirty="0"/>
              <a:t>: </a:t>
            </a:r>
          </a:p>
          <a:p>
            <a:r>
              <a:rPr lang="ja-JP" altLang="en-US" sz="2000" b="1"/>
              <a:t>場所</a:t>
            </a:r>
            <a:r>
              <a:rPr kumimoji="1" lang="en-US" altLang="ja-JP" sz="2000" b="1" dirty="0"/>
              <a:t>:</a:t>
            </a:r>
          </a:p>
          <a:p>
            <a:r>
              <a:rPr lang="ja-JP" altLang="en-US" sz="2000" b="1"/>
              <a:t>日付</a:t>
            </a:r>
            <a:r>
              <a:rPr lang="en-US" altLang="ja-JP" sz="2000" b="1" dirty="0"/>
              <a:t>: </a:t>
            </a:r>
          </a:p>
          <a:p>
            <a:r>
              <a:rPr kumimoji="1" lang="ja-JP" altLang="en-US" sz="2000" b="1"/>
              <a:t>概要</a:t>
            </a:r>
            <a:r>
              <a:rPr kumimoji="1" lang="en-US" altLang="ja-JP" sz="2000" b="1" dirty="0"/>
              <a:t>:</a:t>
            </a:r>
          </a:p>
          <a:p>
            <a:endParaRPr kumimoji="1" lang="en-US" altLang="ja-JP" sz="2000" dirty="0"/>
          </a:p>
        </p:txBody>
      </p:sp>
      <p:sp>
        <p:nvSpPr>
          <p:cNvPr id="8" name="コンテンツ プレースホルダー 7">
            <a:extLst>
              <a:ext uri="{FF2B5EF4-FFF2-40B4-BE49-F238E27FC236}">
                <a16:creationId xmlns:a16="http://schemas.microsoft.com/office/drawing/2014/main" id="{8820DADE-A0B0-4400-A19B-B0F24AE9A9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0524" y="1253330"/>
            <a:ext cx="5553075" cy="5204619"/>
          </a:xfrm>
          <a:ln>
            <a:solidFill>
              <a:schemeClr val="accent1"/>
            </a:solidFill>
          </a:ln>
        </p:spPr>
        <p:txBody>
          <a:bodyPr/>
          <a:lstStyle/>
          <a:p>
            <a:r>
              <a:rPr lang="ja-JP" altLang="en-US"/>
              <a:t>写真はここに添付してください。</a:t>
            </a:r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0756474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3">
            <a:extLst>
              <a:ext uri="{FF2B5EF4-FFF2-40B4-BE49-F238E27FC236}">
                <a16:creationId xmlns:a16="http://schemas.microsoft.com/office/drawing/2014/main" id="{200014BF-4AF1-41E6-8CC7-4D9F01E453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0524" y="317500"/>
            <a:ext cx="4581525" cy="815975"/>
          </a:xfrm>
        </p:spPr>
        <p:txBody>
          <a:bodyPr/>
          <a:lstStyle/>
          <a:p>
            <a:r>
              <a:rPr lang="en-US" altLang="ja-JP" dirty="0"/>
              <a:t>Photo report 2/10</a:t>
            </a:r>
            <a:endParaRPr lang="ja-JP" altLang="en-US" dirty="0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BD45E84C-AE7B-4071-BB82-A8FC66552A37}"/>
              </a:ext>
            </a:extLst>
          </p:cNvPr>
          <p:cNvSpPr txBox="1"/>
          <p:nvPr/>
        </p:nvSpPr>
        <p:spPr>
          <a:xfrm>
            <a:off x="6096000" y="1325563"/>
            <a:ext cx="5262664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sz="2000" b="1"/>
              <a:t>タイトル</a:t>
            </a:r>
            <a:r>
              <a:rPr lang="en-US" altLang="ja-JP" sz="2000" b="1" dirty="0"/>
              <a:t>: </a:t>
            </a:r>
          </a:p>
          <a:p>
            <a:r>
              <a:rPr lang="ja-JP" altLang="en-US" sz="2000" b="1"/>
              <a:t>場所</a:t>
            </a:r>
            <a:r>
              <a:rPr kumimoji="1" lang="en-US" altLang="ja-JP" sz="2000" b="1" dirty="0"/>
              <a:t>:</a:t>
            </a:r>
          </a:p>
          <a:p>
            <a:r>
              <a:rPr lang="ja-JP" altLang="en-US" sz="2000" b="1"/>
              <a:t>日付</a:t>
            </a:r>
            <a:r>
              <a:rPr lang="en-US" altLang="ja-JP" sz="2000" b="1" dirty="0"/>
              <a:t>: </a:t>
            </a:r>
          </a:p>
          <a:p>
            <a:r>
              <a:rPr kumimoji="1" lang="ja-JP" altLang="en-US" sz="2000" b="1"/>
              <a:t>概要</a:t>
            </a:r>
            <a:r>
              <a:rPr kumimoji="1" lang="en-US" altLang="ja-JP" sz="2000" b="1" dirty="0"/>
              <a:t>:</a:t>
            </a:r>
          </a:p>
          <a:p>
            <a:endParaRPr kumimoji="1" lang="en-US" altLang="ja-JP" sz="2000" dirty="0"/>
          </a:p>
        </p:txBody>
      </p:sp>
      <p:sp>
        <p:nvSpPr>
          <p:cNvPr id="8" name="コンテンツ プレースホルダー 7">
            <a:extLst>
              <a:ext uri="{FF2B5EF4-FFF2-40B4-BE49-F238E27FC236}">
                <a16:creationId xmlns:a16="http://schemas.microsoft.com/office/drawing/2014/main" id="{8820DADE-A0B0-4400-A19B-B0F24AE9A9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0524" y="1253330"/>
            <a:ext cx="5553075" cy="5204619"/>
          </a:xfrm>
          <a:ln>
            <a:solidFill>
              <a:schemeClr val="accent1"/>
            </a:solidFill>
          </a:ln>
        </p:spPr>
        <p:txBody>
          <a:bodyPr/>
          <a:lstStyle/>
          <a:p>
            <a:r>
              <a:rPr lang="ja-JP" altLang="en-US"/>
              <a:t>写真はここに添付してください。</a:t>
            </a:r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3144875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3">
            <a:extLst>
              <a:ext uri="{FF2B5EF4-FFF2-40B4-BE49-F238E27FC236}">
                <a16:creationId xmlns:a16="http://schemas.microsoft.com/office/drawing/2014/main" id="{200014BF-4AF1-41E6-8CC7-4D9F01E453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0524" y="317500"/>
            <a:ext cx="4581525" cy="815975"/>
          </a:xfrm>
        </p:spPr>
        <p:txBody>
          <a:bodyPr/>
          <a:lstStyle/>
          <a:p>
            <a:r>
              <a:rPr lang="en-US" altLang="ja-JP" dirty="0"/>
              <a:t>Photo report 3/10</a:t>
            </a:r>
            <a:endParaRPr lang="ja-JP" altLang="en-US" dirty="0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BD45E84C-AE7B-4071-BB82-A8FC66552A37}"/>
              </a:ext>
            </a:extLst>
          </p:cNvPr>
          <p:cNvSpPr txBox="1"/>
          <p:nvPr/>
        </p:nvSpPr>
        <p:spPr>
          <a:xfrm>
            <a:off x="6096000" y="1325563"/>
            <a:ext cx="5262664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sz="2000" b="1"/>
              <a:t>タイトル</a:t>
            </a:r>
            <a:r>
              <a:rPr lang="en-US" altLang="ja-JP" sz="2000" b="1" dirty="0"/>
              <a:t>: </a:t>
            </a:r>
          </a:p>
          <a:p>
            <a:r>
              <a:rPr lang="ja-JP" altLang="en-US" sz="2000" b="1"/>
              <a:t>場所</a:t>
            </a:r>
            <a:r>
              <a:rPr kumimoji="1" lang="en-US" altLang="ja-JP" sz="2000" b="1" dirty="0"/>
              <a:t>:</a:t>
            </a:r>
          </a:p>
          <a:p>
            <a:r>
              <a:rPr lang="ja-JP" altLang="en-US" sz="2000" b="1"/>
              <a:t>日付</a:t>
            </a:r>
            <a:r>
              <a:rPr lang="en-US" altLang="ja-JP" sz="2000" b="1" dirty="0"/>
              <a:t>: </a:t>
            </a:r>
          </a:p>
          <a:p>
            <a:r>
              <a:rPr kumimoji="1" lang="ja-JP" altLang="en-US" sz="2000" b="1"/>
              <a:t>概要</a:t>
            </a:r>
            <a:r>
              <a:rPr kumimoji="1" lang="en-US" altLang="ja-JP" sz="2000" b="1" dirty="0"/>
              <a:t>:</a:t>
            </a:r>
          </a:p>
          <a:p>
            <a:endParaRPr kumimoji="1" lang="en-US" altLang="ja-JP" sz="2000" dirty="0"/>
          </a:p>
        </p:txBody>
      </p:sp>
      <p:sp>
        <p:nvSpPr>
          <p:cNvPr id="8" name="コンテンツ プレースホルダー 7">
            <a:extLst>
              <a:ext uri="{FF2B5EF4-FFF2-40B4-BE49-F238E27FC236}">
                <a16:creationId xmlns:a16="http://schemas.microsoft.com/office/drawing/2014/main" id="{8820DADE-A0B0-4400-A19B-B0F24AE9A9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0524" y="1253330"/>
            <a:ext cx="5553075" cy="5204619"/>
          </a:xfrm>
          <a:ln>
            <a:solidFill>
              <a:schemeClr val="accent1"/>
            </a:solidFill>
          </a:ln>
        </p:spPr>
        <p:txBody>
          <a:bodyPr/>
          <a:lstStyle/>
          <a:p>
            <a:r>
              <a:rPr lang="ja-JP" altLang="en-US"/>
              <a:t>写真はここに添付してください。</a:t>
            </a:r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9838590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3">
            <a:extLst>
              <a:ext uri="{FF2B5EF4-FFF2-40B4-BE49-F238E27FC236}">
                <a16:creationId xmlns:a16="http://schemas.microsoft.com/office/drawing/2014/main" id="{200014BF-4AF1-41E6-8CC7-4D9F01E453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0524" y="317500"/>
            <a:ext cx="4581525" cy="815975"/>
          </a:xfrm>
        </p:spPr>
        <p:txBody>
          <a:bodyPr/>
          <a:lstStyle/>
          <a:p>
            <a:r>
              <a:rPr lang="en-US" altLang="ja-JP" dirty="0"/>
              <a:t>Photo report 4/10</a:t>
            </a:r>
            <a:endParaRPr lang="ja-JP" altLang="en-US" dirty="0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BD45E84C-AE7B-4071-BB82-A8FC66552A37}"/>
              </a:ext>
            </a:extLst>
          </p:cNvPr>
          <p:cNvSpPr txBox="1"/>
          <p:nvPr/>
        </p:nvSpPr>
        <p:spPr>
          <a:xfrm>
            <a:off x="6096000" y="1325563"/>
            <a:ext cx="5262664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sz="2000" b="1"/>
              <a:t>タイトル</a:t>
            </a:r>
            <a:r>
              <a:rPr lang="en-US" altLang="ja-JP" sz="2000" b="1" dirty="0"/>
              <a:t>: </a:t>
            </a:r>
          </a:p>
          <a:p>
            <a:r>
              <a:rPr lang="ja-JP" altLang="en-US" sz="2000" b="1"/>
              <a:t>場所</a:t>
            </a:r>
            <a:r>
              <a:rPr kumimoji="1" lang="en-US" altLang="ja-JP" sz="2000" b="1" dirty="0"/>
              <a:t>:</a:t>
            </a:r>
          </a:p>
          <a:p>
            <a:r>
              <a:rPr lang="ja-JP" altLang="en-US" sz="2000" b="1"/>
              <a:t>日付</a:t>
            </a:r>
            <a:r>
              <a:rPr lang="en-US" altLang="ja-JP" sz="2000" b="1" dirty="0"/>
              <a:t>: </a:t>
            </a:r>
          </a:p>
          <a:p>
            <a:r>
              <a:rPr kumimoji="1" lang="ja-JP" altLang="en-US" sz="2000" b="1"/>
              <a:t>概要</a:t>
            </a:r>
            <a:r>
              <a:rPr kumimoji="1" lang="en-US" altLang="ja-JP" sz="2000" b="1" dirty="0"/>
              <a:t>:</a:t>
            </a:r>
          </a:p>
          <a:p>
            <a:endParaRPr kumimoji="1" lang="en-US" altLang="ja-JP" sz="2000" dirty="0"/>
          </a:p>
        </p:txBody>
      </p:sp>
      <p:sp>
        <p:nvSpPr>
          <p:cNvPr id="8" name="コンテンツ プレースホルダー 7">
            <a:extLst>
              <a:ext uri="{FF2B5EF4-FFF2-40B4-BE49-F238E27FC236}">
                <a16:creationId xmlns:a16="http://schemas.microsoft.com/office/drawing/2014/main" id="{8820DADE-A0B0-4400-A19B-B0F24AE9A9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0524" y="1253330"/>
            <a:ext cx="5553075" cy="5204619"/>
          </a:xfrm>
          <a:ln>
            <a:solidFill>
              <a:schemeClr val="accent1"/>
            </a:solidFill>
          </a:ln>
        </p:spPr>
        <p:txBody>
          <a:bodyPr/>
          <a:lstStyle/>
          <a:p>
            <a:r>
              <a:rPr lang="ja-JP" altLang="en-US"/>
              <a:t>写真はここに添付してください。</a:t>
            </a:r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6374343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3">
            <a:extLst>
              <a:ext uri="{FF2B5EF4-FFF2-40B4-BE49-F238E27FC236}">
                <a16:creationId xmlns:a16="http://schemas.microsoft.com/office/drawing/2014/main" id="{200014BF-4AF1-41E6-8CC7-4D9F01E453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0524" y="317500"/>
            <a:ext cx="4581525" cy="815975"/>
          </a:xfrm>
        </p:spPr>
        <p:txBody>
          <a:bodyPr/>
          <a:lstStyle/>
          <a:p>
            <a:r>
              <a:rPr lang="en-US" altLang="ja-JP" dirty="0"/>
              <a:t>Photo report 5/10</a:t>
            </a:r>
            <a:endParaRPr lang="ja-JP" altLang="en-US" dirty="0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BD45E84C-AE7B-4071-BB82-A8FC66552A37}"/>
              </a:ext>
            </a:extLst>
          </p:cNvPr>
          <p:cNvSpPr txBox="1"/>
          <p:nvPr/>
        </p:nvSpPr>
        <p:spPr>
          <a:xfrm>
            <a:off x="6096000" y="1325563"/>
            <a:ext cx="5262664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sz="2000" b="1"/>
              <a:t>タイトル</a:t>
            </a:r>
            <a:r>
              <a:rPr lang="en-US" altLang="ja-JP" sz="2000" b="1" dirty="0"/>
              <a:t>: </a:t>
            </a:r>
          </a:p>
          <a:p>
            <a:r>
              <a:rPr lang="ja-JP" altLang="en-US" sz="2000" b="1"/>
              <a:t>場所</a:t>
            </a:r>
            <a:r>
              <a:rPr kumimoji="1" lang="en-US" altLang="ja-JP" sz="2000" b="1" dirty="0"/>
              <a:t>:</a:t>
            </a:r>
          </a:p>
          <a:p>
            <a:r>
              <a:rPr lang="ja-JP" altLang="en-US" sz="2000" b="1"/>
              <a:t>日付</a:t>
            </a:r>
            <a:r>
              <a:rPr lang="en-US" altLang="ja-JP" sz="2000" b="1" dirty="0"/>
              <a:t>: </a:t>
            </a:r>
          </a:p>
          <a:p>
            <a:r>
              <a:rPr kumimoji="1" lang="ja-JP" altLang="en-US" sz="2000" b="1"/>
              <a:t>概要</a:t>
            </a:r>
            <a:r>
              <a:rPr kumimoji="1" lang="en-US" altLang="ja-JP" sz="2000" b="1" dirty="0"/>
              <a:t>:</a:t>
            </a:r>
          </a:p>
          <a:p>
            <a:endParaRPr kumimoji="1" lang="en-US" altLang="ja-JP" sz="2000" dirty="0"/>
          </a:p>
        </p:txBody>
      </p:sp>
      <p:sp>
        <p:nvSpPr>
          <p:cNvPr id="8" name="コンテンツ プレースホルダー 7">
            <a:extLst>
              <a:ext uri="{FF2B5EF4-FFF2-40B4-BE49-F238E27FC236}">
                <a16:creationId xmlns:a16="http://schemas.microsoft.com/office/drawing/2014/main" id="{8820DADE-A0B0-4400-A19B-B0F24AE9A9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0524" y="1253330"/>
            <a:ext cx="5553075" cy="5204619"/>
          </a:xfrm>
          <a:ln>
            <a:solidFill>
              <a:schemeClr val="accent1"/>
            </a:solidFill>
          </a:ln>
        </p:spPr>
        <p:txBody>
          <a:bodyPr/>
          <a:lstStyle/>
          <a:p>
            <a:r>
              <a:rPr lang="ja-JP" altLang="en-US"/>
              <a:t>写真はここに添付してください。</a:t>
            </a:r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9899417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3">
            <a:extLst>
              <a:ext uri="{FF2B5EF4-FFF2-40B4-BE49-F238E27FC236}">
                <a16:creationId xmlns:a16="http://schemas.microsoft.com/office/drawing/2014/main" id="{200014BF-4AF1-41E6-8CC7-4D9F01E453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0524" y="317500"/>
            <a:ext cx="4581525" cy="815975"/>
          </a:xfrm>
        </p:spPr>
        <p:txBody>
          <a:bodyPr/>
          <a:lstStyle/>
          <a:p>
            <a:r>
              <a:rPr lang="en-US" altLang="ja-JP" dirty="0"/>
              <a:t>Photo report 6/10</a:t>
            </a:r>
            <a:endParaRPr lang="ja-JP" altLang="en-US" dirty="0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BD45E84C-AE7B-4071-BB82-A8FC66552A37}"/>
              </a:ext>
            </a:extLst>
          </p:cNvPr>
          <p:cNvSpPr txBox="1"/>
          <p:nvPr/>
        </p:nvSpPr>
        <p:spPr>
          <a:xfrm>
            <a:off x="6096000" y="1325563"/>
            <a:ext cx="5262664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sz="2000" b="1"/>
              <a:t>タイトル</a:t>
            </a:r>
            <a:r>
              <a:rPr lang="en-US" altLang="ja-JP" sz="2000" b="1" dirty="0"/>
              <a:t>: </a:t>
            </a:r>
          </a:p>
          <a:p>
            <a:r>
              <a:rPr lang="ja-JP" altLang="en-US" sz="2000" b="1"/>
              <a:t>場所</a:t>
            </a:r>
            <a:r>
              <a:rPr kumimoji="1" lang="en-US" altLang="ja-JP" sz="2000" b="1" dirty="0"/>
              <a:t>:</a:t>
            </a:r>
          </a:p>
          <a:p>
            <a:r>
              <a:rPr lang="ja-JP" altLang="en-US" sz="2000" b="1"/>
              <a:t>日付</a:t>
            </a:r>
            <a:r>
              <a:rPr lang="en-US" altLang="ja-JP" sz="2000" b="1" dirty="0"/>
              <a:t>: </a:t>
            </a:r>
          </a:p>
          <a:p>
            <a:r>
              <a:rPr kumimoji="1" lang="ja-JP" altLang="en-US" sz="2000" b="1"/>
              <a:t>概要</a:t>
            </a:r>
            <a:r>
              <a:rPr kumimoji="1" lang="en-US" altLang="ja-JP" sz="2000" b="1" dirty="0"/>
              <a:t>:</a:t>
            </a:r>
          </a:p>
          <a:p>
            <a:endParaRPr kumimoji="1" lang="en-US" altLang="ja-JP" sz="2000" dirty="0"/>
          </a:p>
        </p:txBody>
      </p:sp>
      <p:sp>
        <p:nvSpPr>
          <p:cNvPr id="8" name="コンテンツ プレースホルダー 7">
            <a:extLst>
              <a:ext uri="{FF2B5EF4-FFF2-40B4-BE49-F238E27FC236}">
                <a16:creationId xmlns:a16="http://schemas.microsoft.com/office/drawing/2014/main" id="{8820DADE-A0B0-4400-A19B-B0F24AE9A9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0524" y="1253330"/>
            <a:ext cx="5553075" cy="5204619"/>
          </a:xfrm>
          <a:ln>
            <a:solidFill>
              <a:schemeClr val="accent1"/>
            </a:solidFill>
          </a:ln>
        </p:spPr>
        <p:txBody>
          <a:bodyPr/>
          <a:lstStyle/>
          <a:p>
            <a:r>
              <a:rPr lang="ja-JP" altLang="en-US"/>
              <a:t>写真はここに添付してください。</a:t>
            </a:r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98286739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3">
            <a:extLst>
              <a:ext uri="{FF2B5EF4-FFF2-40B4-BE49-F238E27FC236}">
                <a16:creationId xmlns:a16="http://schemas.microsoft.com/office/drawing/2014/main" id="{200014BF-4AF1-41E6-8CC7-4D9F01E453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0524" y="317500"/>
            <a:ext cx="4581525" cy="815975"/>
          </a:xfrm>
        </p:spPr>
        <p:txBody>
          <a:bodyPr/>
          <a:lstStyle/>
          <a:p>
            <a:r>
              <a:rPr lang="en-US" altLang="ja-JP" dirty="0"/>
              <a:t>Photo report 7/10</a:t>
            </a:r>
            <a:endParaRPr lang="ja-JP" altLang="en-US" dirty="0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BD45E84C-AE7B-4071-BB82-A8FC66552A37}"/>
              </a:ext>
            </a:extLst>
          </p:cNvPr>
          <p:cNvSpPr txBox="1"/>
          <p:nvPr/>
        </p:nvSpPr>
        <p:spPr>
          <a:xfrm>
            <a:off x="6096000" y="1325563"/>
            <a:ext cx="5262664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sz="2000" b="1"/>
              <a:t>タイトル</a:t>
            </a:r>
            <a:r>
              <a:rPr lang="en-US" altLang="ja-JP" sz="2000" b="1" dirty="0"/>
              <a:t>: </a:t>
            </a:r>
          </a:p>
          <a:p>
            <a:r>
              <a:rPr lang="ja-JP" altLang="en-US" sz="2000" b="1"/>
              <a:t>場所</a:t>
            </a:r>
            <a:r>
              <a:rPr kumimoji="1" lang="en-US" altLang="ja-JP" sz="2000" b="1" dirty="0"/>
              <a:t>:</a:t>
            </a:r>
          </a:p>
          <a:p>
            <a:r>
              <a:rPr lang="ja-JP" altLang="en-US" sz="2000" b="1"/>
              <a:t>日付</a:t>
            </a:r>
            <a:r>
              <a:rPr lang="en-US" altLang="ja-JP" sz="2000" b="1" dirty="0"/>
              <a:t>: </a:t>
            </a:r>
          </a:p>
          <a:p>
            <a:r>
              <a:rPr kumimoji="1" lang="ja-JP" altLang="en-US" sz="2000" b="1"/>
              <a:t>概要</a:t>
            </a:r>
            <a:r>
              <a:rPr kumimoji="1" lang="en-US" altLang="ja-JP" sz="2000" b="1" dirty="0"/>
              <a:t>:</a:t>
            </a:r>
          </a:p>
          <a:p>
            <a:endParaRPr kumimoji="1" lang="en-US" altLang="ja-JP" sz="2000" dirty="0"/>
          </a:p>
        </p:txBody>
      </p:sp>
      <p:sp>
        <p:nvSpPr>
          <p:cNvPr id="8" name="コンテンツ プレースホルダー 7">
            <a:extLst>
              <a:ext uri="{FF2B5EF4-FFF2-40B4-BE49-F238E27FC236}">
                <a16:creationId xmlns:a16="http://schemas.microsoft.com/office/drawing/2014/main" id="{8820DADE-A0B0-4400-A19B-B0F24AE9A9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0524" y="1253330"/>
            <a:ext cx="5553075" cy="5204619"/>
          </a:xfrm>
          <a:ln>
            <a:solidFill>
              <a:schemeClr val="accent1"/>
            </a:solidFill>
          </a:ln>
        </p:spPr>
        <p:txBody>
          <a:bodyPr/>
          <a:lstStyle/>
          <a:p>
            <a:r>
              <a:rPr lang="ja-JP" altLang="en-US"/>
              <a:t>写真はここに添付してください。</a:t>
            </a:r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63256742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</TotalTime>
  <Words>368</Words>
  <Application>Microsoft Office PowerPoint</Application>
  <PresentationFormat>ワイド画面</PresentationFormat>
  <Paragraphs>70</Paragraphs>
  <Slides>12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12</vt:i4>
      </vt:variant>
    </vt:vector>
  </HeadingPairs>
  <TitlesOfParts>
    <vt:vector size="16" baseType="lpstr">
      <vt:lpstr>游ゴシック</vt:lpstr>
      <vt:lpstr>Arial</vt:lpstr>
      <vt:lpstr>Calibri</vt:lpstr>
      <vt:lpstr>Office テーマ</vt:lpstr>
      <vt:lpstr>Photo Report </vt:lpstr>
      <vt:lpstr>=Sample= Photo report</vt:lpstr>
      <vt:lpstr>Photo report 1/10</vt:lpstr>
      <vt:lpstr>Photo report 2/10</vt:lpstr>
      <vt:lpstr>Photo report 3/10</vt:lpstr>
      <vt:lpstr>Photo report 4/10</vt:lpstr>
      <vt:lpstr>Photo report 5/10</vt:lpstr>
      <vt:lpstr>Photo report 6/10</vt:lpstr>
      <vt:lpstr>Photo report 7/10</vt:lpstr>
      <vt:lpstr>Photo report 8/10</vt:lpstr>
      <vt:lpstr>Photo report 9/10</vt:lpstr>
      <vt:lpstr>Photo report 10/10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Don’t forget leprosy Campaign  Program A: Awareness raising activities</dc:title>
  <dc:creator>益﨑 慈子</dc:creator>
  <cp:lastModifiedBy>知恵美 三賀</cp:lastModifiedBy>
  <cp:revision>4</cp:revision>
  <dcterms:created xsi:type="dcterms:W3CDTF">2021-12-22T08:40:00Z</dcterms:created>
  <dcterms:modified xsi:type="dcterms:W3CDTF">2024-04-03T05:16:58Z</dcterms:modified>
</cp:coreProperties>
</file>